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notesMasterIdLst>
    <p:notesMasterId r:id="rId24"/>
  </p:notesMasterIdLst>
  <p:handoutMasterIdLst>
    <p:handoutMasterId r:id="rId25"/>
  </p:handoutMasterIdLst>
  <p:sldIdLst>
    <p:sldId id="793" r:id="rId3"/>
    <p:sldId id="939" r:id="rId4"/>
    <p:sldId id="973" r:id="rId5"/>
    <p:sldId id="946" r:id="rId6"/>
    <p:sldId id="947" r:id="rId7"/>
    <p:sldId id="262" r:id="rId8"/>
    <p:sldId id="775" r:id="rId9"/>
    <p:sldId id="756" r:id="rId10"/>
    <p:sldId id="759" r:id="rId11"/>
    <p:sldId id="971" r:id="rId12"/>
    <p:sldId id="754" r:id="rId13"/>
    <p:sldId id="761" r:id="rId14"/>
    <p:sldId id="755" r:id="rId15"/>
    <p:sldId id="781" r:id="rId16"/>
    <p:sldId id="785" r:id="rId17"/>
    <p:sldId id="953" r:id="rId18"/>
    <p:sldId id="983" r:id="rId19"/>
    <p:sldId id="955" r:id="rId20"/>
    <p:sldId id="954" r:id="rId21"/>
    <p:sldId id="938" r:id="rId22"/>
    <p:sldId id="7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12" userDrawn="1">
          <p15:clr>
            <a:srgbClr val="A4A3A4"/>
          </p15:clr>
        </p15:guide>
        <p15:guide id="4" pos="7368" userDrawn="1">
          <p15:clr>
            <a:srgbClr val="A4A3A4"/>
          </p15:clr>
        </p15:guide>
        <p15:guide id="5" pos="5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938674-61CD-DB19-1406-1D0B39A16817}" name="Portzline, Stephanie" initials="PS" userId="S::Stephanie.Portzline@novitas-solutions.com::ca0eff8a-fce1-4626-a89b-bb3a56340f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3765"/>
    <a:srgbClr val="F85D3C"/>
    <a:srgbClr val="FFFFFF"/>
    <a:srgbClr val="1160B0"/>
    <a:srgbClr val="1865B2"/>
    <a:srgbClr val="44BCED"/>
    <a:srgbClr val="182F73"/>
    <a:srgbClr val="424242"/>
    <a:srgbClr val="000000"/>
    <a:srgbClr val="105F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52465" autoAdjust="0"/>
  </p:normalViewPr>
  <p:slideViewPr>
    <p:cSldViewPr snapToGrid="0" snapToObjects="1" showGuides="1">
      <p:cViewPr varScale="1">
        <p:scale>
          <a:sx n="61" d="100"/>
          <a:sy n="61" d="100"/>
        </p:scale>
        <p:origin x="2416" y="200"/>
      </p:cViewPr>
      <p:guideLst>
        <p:guide orient="horz" pos="2160"/>
        <p:guide pos="3840"/>
        <p:guide pos="312"/>
        <p:guide pos="7368"/>
        <p:guide pos="552"/>
      </p:guideLst>
    </p:cSldViewPr>
  </p:slideViewPr>
  <p:outlineViewPr>
    <p:cViewPr>
      <p:scale>
        <a:sx n="33" d="100"/>
        <a:sy n="33" d="100"/>
      </p:scale>
      <p:origin x="0" y="-7464"/>
    </p:cViewPr>
  </p:outlineViewPr>
  <p:notesTextViewPr>
    <p:cViewPr>
      <p:scale>
        <a:sx n="3" d="2"/>
        <a:sy n="3" d="2"/>
      </p:scale>
      <p:origin x="0" y="0"/>
    </p:cViewPr>
  </p:notesTextViewPr>
  <p:sorterViewPr>
    <p:cViewPr>
      <p:scale>
        <a:sx n="150" d="100"/>
        <a:sy n="150" d="100"/>
      </p:scale>
      <p:origin x="0" y="-18312"/>
    </p:cViewPr>
  </p:sorterViewPr>
  <p:notesViewPr>
    <p:cSldViewPr snapToGrid="0" snapToObjects="1">
      <p:cViewPr>
        <p:scale>
          <a:sx n="100" d="100"/>
          <a:sy n="100" d="100"/>
        </p:scale>
        <p:origin x="1890" y="-2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9F8286-0A09-49F1-9682-7695BBF26881}" type="datetimeFigureOut">
              <a:rPr lang="en-US" smtClean="0"/>
              <a:t>4/18/25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4566-2C01-421E-9493-B26D974E1502}" type="slidenum">
              <a:rPr lang="en-US" smtClean="0"/>
              <a:t>‹#›</a:t>
            </a:fld>
            <a:endParaRPr lang="en-US" dirty="0"/>
          </a:p>
        </p:txBody>
      </p:sp>
    </p:spTree>
    <p:extLst>
      <p:ext uri="{BB962C8B-B14F-4D97-AF65-F5344CB8AC3E}">
        <p14:creationId xmlns:p14="http://schemas.microsoft.com/office/powerpoint/2010/main" val="322547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71C34-58EF-4456-A4DE-C7D4136CCFD0}" type="datetimeFigureOut">
              <a:rPr lang="en-US" smtClean="0"/>
              <a:t>4/18/25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9FFAB-933D-4529-8EE7-DE1E61C8259A}" type="slidenum">
              <a:rPr lang="en-US" smtClean="0"/>
              <a:t>‹#›</a:t>
            </a:fld>
            <a:endParaRPr lang="en-US" dirty="0"/>
          </a:p>
        </p:txBody>
      </p:sp>
    </p:spTree>
    <p:extLst>
      <p:ext uri="{BB962C8B-B14F-4D97-AF65-F5344CB8AC3E}">
        <p14:creationId xmlns:p14="http://schemas.microsoft.com/office/powerpoint/2010/main" val="104107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B6228C-76AE-4325-BC36-F1E273B4FB31}" type="slidenum">
              <a:rPr lang="en-US" smtClean="0"/>
              <a:pPr>
                <a:defRPr/>
              </a:pPr>
              <a:t>1</a:t>
            </a:fld>
            <a:endParaRPr lang="en-US" dirty="0"/>
          </a:p>
        </p:txBody>
      </p:sp>
    </p:spTree>
    <p:extLst>
      <p:ext uri="{BB962C8B-B14F-4D97-AF65-F5344CB8AC3E}">
        <p14:creationId xmlns:p14="http://schemas.microsoft.com/office/powerpoint/2010/main" val="4289229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CMS has an article to assist with links for clarification.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are aware that the National Plan and Provider Enumeration System houses the National Provider  </a:t>
            </a:r>
          </a:p>
          <a:p>
            <a:endParaRPr lang="en-US" dirty="0"/>
          </a:p>
        </p:txBody>
      </p:sp>
      <p:sp>
        <p:nvSpPr>
          <p:cNvPr id="4" name="Slide Number Placeholder 3"/>
          <p:cNvSpPr>
            <a:spLocks noGrp="1"/>
          </p:cNvSpPr>
          <p:nvPr>
            <p:ph type="sldNum" sz="quarter" idx="5"/>
          </p:nvPr>
        </p:nvSpPr>
        <p:spPr/>
        <p:txBody>
          <a:bodyPr/>
          <a:lstStyle/>
          <a:p>
            <a:fld id="{F689FFAB-933D-4529-8EE7-DE1E61C8259A}" type="slidenum">
              <a:rPr lang="en-US" smtClean="0"/>
              <a:t>11</a:t>
            </a:fld>
            <a:endParaRPr lang="en-US" dirty="0"/>
          </a:p>
        </p:txBody>
      </p:sp>
    </p:spTree>
    <p:extLst>
      <p:ext uri="{BB962C8B-B14F-4D97-AF65-F5344CB8AC3E}">
        <p14:creationId xmlns:p14="http://schemas.microsoft.com/office/powerpoint/2010/main" val="1000087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689FFAB-933D-4529-8EE7-DE1E61C8259A}" type="slidenum">
              <a:rPr lang="en-US" smtClean="0"/>
              <a:t>12</a:t>
            </a:fld>
            <a:endParaRPr lang="en-US" dirty="0"/>
          </a:p>
        </p:txBody>
      </p:sp>
    </p:spTree>
    <p:extLst>
      <p:ext uri="{BB962C8B-B14F-4D97-AF65-F5344CB8AC3E}">
        <p14:creationId xmlns:p14="http://schemas.microsoft.com/office/powerpoint/2010/main" val="308896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689FFAB-933D-4529-8EE7-DE1E61C8259A}" type="slidenum">
              <a:rPr lang="en-US" smtClean="0"/>
              <a:t>13</a:t>
            </a:fld>
            <a:endParaRPr lang="en-US" dirty="0"/>
          </a:p>
        </p:txBody>
      </p:sp>
    </p:spTree>
    <p:extLst>
      <p:ext uri="{BB962C8B-B14F-4D97-AF65-F5344CB8AC3E}">
        <p14:creationId xmlns:p14="http://schemas.microsoft.com/office/powerpoint/2010/main" val="254370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B6228C-76AE-4325-BC36-F1E273B4FB31}" type="slidenum">
              <a:rPr lang="en-US" smtClean="0"/>
              <a:pPr>
                <a:defRPr/>
              </a:pPr>
              <a:t>14</a:t>
            </a:fld>
            <a:endParaRPr lang="en-US" dirty="0"/>
          </a:p>
        </p:txBody>
      </p:sp>
    </p:spTree>
    <p:extLst>
      <p:ext uri="{BB962C8B-B14F-4D97-AF65-F5344CB8AC3E}">
        <p14:creationId xmlns:p14="http://schemas.microsoft.com/office/powerpoint/2010/main" val="352063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9FFAB-933D-4529-8EE7-DE1E61C8259A}" type="slidenum">
              <a:rPr lang="en-US" smtClean="0"/>
              <a:t>15</a:t>
            </a:fld>
            <a:endParaRPr lang="en-US" dirty="0"/>
          </a:p>
        </p:txBody>
      </p:sp>
    </p:spTree>
    <p:extLst>
      <p:ext uri="{BB962C8B-B14F-4D97-AF65-F5344CB8AC3E}">
        <p14:creationId xmlns:p14="http://schemas.microsoft.com/office/powerpoint/2010/main" val="60208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B6228C-76AE-4325-BC36-F1E273B4FB31}" type="slidenum">
              <a:rPr lang="en-US" smtClean="0"/>
              <a:pPr>
                <a:defRPr/>
              </a:pPr>
              <a:t>20</a:t>
            </a:fld>
            <a:endParaRPr lang="en-US" dirty="0"/>
          </a:p>
        </p:txBody>
      </p:sp>
    </p:spTree>
    <p:extLst>
      <p:ext uri="{BB962C8B-B14F-4D97-AF65-F5344CB8AC3E}">
        <p14:creationId xmlns:p14="http://schemas.microsoft.com/office/powerpoint/2010/main" val="30489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89FFAB-933D-4529-8EE7-DE1E61C8259A}" type="slidenum">
              <a:rPr lang="en-US" smtClean="0"/>
              <a:t>2</a:t>
            </a:fld>
            <a:endParaRPr lang="en-US" dirty="0"/>
          </a:p>
        </p:txBody>
      </p:sp>
    </p:spTree>
    <p:extLst>
      <p:ext uri="{BB962C8B-B14F-4D97-AF65-F5344CB8AC3E}">
        <p14:creationId xmlns:p14="http://schemas.microsoft.com/office/powerpoint/2010/main" val="265490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B6228C-76AE-4325-BC36-F1E273B4FB31}" type="slidenum">
              <a:rPr lang="en-US" smtClean="0"/>
              <a:pPr>
                <a:defRPr/>
              </a:pPr>
              <a:t>4</a:t>
            </a:fld>
            <a:endParaRPr lang="en-US" dirty="0"/>
          </a:p>
        </p:txBody>
      </p:sp>
    </p:spTree>
    <p:extLst>
      <p:ext uri="{BB962C8B-B14F-4D97-AF65-F5344CB8AC3E}">
        <p14:creationId xmlns:p14="http://schemas.microsoft.com/office/powerpoint/2010/main" val="248886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89FFAB-933D-4529-8EE7-DE1E61C8259A}" type="slidenum">
              <a:rPr lang="en-US" smtClean="0"/>
              <a:t>5</a:t>
            </a:fld>
            <a:endParaRPr lang="en-US" dirty="0"/>
          </a:p>
        </p:txBody>
      </p:sp>
    </p:spTree>
    <p:extLst>
      <p:ext uri="{BB962C8B-B14F-4D97-AF65-F5344CB8AC3E}">
        <p14:creationId xmlns:p14="http://schemas.microsoft.com/office/powerpoint/2010/main" val="348138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9FFAB-933D-4529-8EE7-DE1E61C8259A}" type="slidenum">
              <a:rPr lang="en-US" smtClean="0"/>
              <a:t>6</a:t>
            </a:fld>
            <a:endParaRPr lang="en-US" dirty="0"/>
          </a:p>
        </p:txBody>
      </p:sp>
    </p:spTree>
    <p:extLst>
      <p:ext uri="{BB962C8B-B14F-4D97-AF65-F5344CB8AC3E}">
        <p14:creationId xmlns:p14="http://schemas.microsoft.com/office/powerpoint/2010/main" val="4005327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B6228C-76AE-4325-BC36-F1E273B4FB31}" type="slidenum">
              <a:rPr lang="en-US" smtClean="0"/>
              <a:pPr>
                <a:defRPr/>
              </a:pPr>
              <a:t>7</a:t>
            </a:fld>
            <a:endParaRPr lang="en-US" dirty="0"/>
          </a:p>
        </p:txBody>
      </p:sp>
    </p:spTree>
    <p:extLst>
      <p:ext uri="{BB962C8B-B14F-4D97-AF65-F5344CB8AC3E}">
        <p14:creationId xmlns:p14="http://schemas.microsoft.com/office/powerpoint/2010/main" val="84108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89FFAB-933D-4529-8EE7-DE1E61C8259A}" type="slidenum">
              <a:rPr lang="en-US" smtClean="0"/>
              <a:t>8</a:t>
            </a:fld>
            <a:endParaRPr lang="en-US" dirty="0"/>
          </a:p>
        </p:txBody>
      </p:sp>
    </p:spTree>
    <p:extLst>
      <p:ext uri="{BB962C8B-B14F-4D97-AF65-F5344CB8AC3E}">
        <p14:creationId xmlns:p14="http://schemas.microsoft.com/office/powerpoint/2010/main" val="330801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F689FFAB-933D-4529-8EE7-DE1E61C8259A}" type="slidenum">
              <a:rPr lang="en-US" smtClean="0"/>
              <a:t>9</a:t>
            </a:fld>
            <a:endParaRPr lang="en-US" dirty="0"/>
          </a:p>
        </p:txBody>
      </p:sp>
    </p:spTree>
    <p:extLst>
      <p:ext uri="{BB962C8B-B14F-4D97-AF65-F5344CB8AC3E}">
        <p14:creationId xmlns:p14="http://schemas.microsoft.com/office/powerpoint/2010/main" val="3361785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F689FFAB-933D-4529-8EE7-DE1E61C8259A}" type="slidenum">
              <a:rPr lang="en-US" smtClean="0"/>
              <a:t>10</a:t>
            </a:fld>
            <a:endParaRPr lang="en-US" dirty="0"/>
          </a:p>
        </p:txBody>
      </p:sp>
    </p:spTree>
    <p:extLst>
      <p:ext uri="{BB962C8B-B14F-4D97-AF65-F5344CB8AC3E}">
        <p14:creationId xmlns:p14="http://schemas.microsoft.com/office/powerpoint/2010/main" val="4233686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3.jpeg"/><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ft Imag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587A36-E9EC-B940-87D5-F079C61733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6" name="Rectangle 5">
            <a:extLst>
              <a:ext uri="{FF2B5EF4-FFF2-40B4-BE49-F238E27FC236}">
                <a16:creationId xmlns:a16="http://schemas.microsoft.com/office/drawing/2014/main" id="{20BC3076-C356-2749-BB4E-BCCFC8427164}"/>
              </a:ext>
            </a:extLst>
          </p:cNvPr>
          <p:cNvSpPr/>
          <p:nvPr userDrawn="1"/>
        </p:nvSpPr>
        <p:spPr>
          <a:xfrm>
            <a:off x="5567680" y="0"/>
            <a:ext cx="6624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D81C083-8CB0-7243-9D05-B6FE3F546000}"/>
              </a:ext>
            </a:extLst>
          </p:cNvPr>
          <p:cNvSpPr/>
          <p:nvPr userDrawn="1"/>
        </p:nvSpPr>
        <p:spPr>
          <a:xfrm>
            <a:off x="0" y="0"/>
            <a:ext cx="5567680"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1">
            <a:extLst>
              <a:ext uri="{FF2B5EF4-FFF2-40B4-BE49-F238E27FC236}">
                <a16:creationId xmlns:a16="http://schemas.microsoft.com/office/drawing/2014/main" id="{2A2EFA45-57D9-9741-B44A-BF15D3D65A07}"/>
              </a:ext>
            </a:extLst>
          </p:cNvPr>
          <p:cNvSpPr>
            <a:spLocks noGrp="1"/>
          </p:cNvSpPr>
          <p:nvPr>
            <p:ph type="title"/>
          </p:nvPr>
        </p:nvSpPr>
        <p:spPr>
          <a:xfrm>
            <a:off x="5918201" y="550109"/>
            <a:ext cx="5638800" cy="11606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0F844D11-DC65-D641-852C-4FADA2C22D63}"/>
              </a:ext>
            </a:extLst>
          </p:cNvPr>
          <p:cNvSpPr>
            <a:spLocks noGrp="1"/>
          </p:cNvSpPr>
          <p:nvPr>
            <p:ph idx="10" hasCustomPrompt="1"/>
          </p:nvPr>
        </p:nvSpPr>
        <p:spPr>
          <a:xfrm>
            <a:off x="5918200" y="1825625"/>
            <a:ext cx="5638801" cy="4351338"/>
          </a:xfrm>
          <a:prstGeom prst="rect">
            <a:avLst/>
          </a:prstGeom>
        </p:spPr>
        <p:txBody>
          <a:bodyPr vert="horz" lIns="91440" tIns="45720" rIns="91440" bIns="45720" rtlCol="0">
            <a:normAutofit/>
          </a:bodyPr>
          <a:lstStyle>
            <a:lvl1pPr>
              <a:defRPr sz="2400"/>
            </a:lvl1pPr>
            <a:lvl2pPr marL="741363" indent="-284163">
              <a:defRPr sz="20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p:txBody>
      </p:sp>
      <p:sp>
        <p:nvSpPr>
          <p:cNvPr id="15"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lumMod val="50000"/>
                  </a:schemeClr>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16" name="Straight Connector 15">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D6B5925-9683-C544-8344-00F2FB65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8469" y="6295415"/>
            <a:ext cx="1381204" cy="375203"/>
          </a:xfrm>
          <a:prstGeom prst="rect">
            <a:avLst/>
          </a:prstGeom>
        </p:spPr>
      </p:pic>
      <p:pic>
        <p:nvPicPr>
          <p:cNvPr id="11" name="Picture 10">
            <a:extLst>
              <a:ext uri="{FF2B5EF4-FFF2-40B4-BE49-F238E27FC236}">
                <a16:creationId xmlns:a16="http://schemas.microsoft.com/office/drawing/2014/main" id="{B4DC8069-6CD0-0C40-A37F-C2EB516A0E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65980" y="6334485"/>
            <a:ext cx="1385053" cy="297062"/>
          </a:xfrm>
          <a:prstGeom prst="rect">
            <a:avLst/>
          </a:prstGeom>
        </p:spPr>
      </p:pic>
    </p:spTree>
    <p:extLst>
      <p:ext uri="{BB962C8B-B14F-4D97-AF65-F5344CB8AC3E}">
        <p14:creationId xmlns:p14="http://schemas.microsoft.com/office/powerpoint/2010/main" val="13317460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_ text bo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14F508-1436-9E4E-8517-1A7C24CBC5B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1" y="0"/>
            <a:ext cx="6108699" cy="6857999"/>
          </a:xfrm>
          <a:prstGeom prst="rect">
            <a:avLst/>
          </a:prstGeom>
        </p:spPr>
      </p:pic>
      <p:sp>
        <p:nvSpPr>
          <p:cNvPr id="12" name="Rectangle 11">
            <a:extLst>
              <a:ext uri="{FF2B5EF4-FFF2-40B4-BE49-F238E27FC236}">
                <a16:creationId xmlns:a16="http://schemas.microsoft.com/office/drawing/2014/main" id="{C65F0A11-5CE9-AE4F-B4B7-BB8C8719C014}"/>
              </a:ext>
            </a:extLst>
          </p:cNvPr>
          <p:cNvSpPr/>
          <p:nvPr userDrawn="1"/>
        </p:nvSpPr>
        <p:spPr>
          <a:xfrm>
            <a:off x="6096001" y="0"/>
            <a:ext cx="6121399" cy="6858000"/>
          </a:xfrm>
          <a:prstGeom prst="rect">
            <a:avLst/>
          </a:prstGeom>
          <a:solidFill>
            <a:srgbClr val="182F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1">
            <a:extLst>
              <a:ext uri="{FF2B5EF4-FFF2-40B4-BE49-F238E27FC236}">
                <a16:creationId xmlns:a16="http://schemas.microsoft.com/office/drawing/2014/main" id="{2A2EFA45-57D9-9741-B44A-BF15D3D65A07}"/>
              </a:ext>
            </a:extLst>
          </p:cNvPr>
          <p:cNvSpPr>
            <a:spLocks noGrp="1"/>
          </p:cNvSpPr>
          <p:nvPr>
            <p:ph type="title"/>
          </p:nvPr>
        </p:nvSpPr>
        <p:spPr>
          <a:xfrm>
            <a:off x="388855" y="619959"/>
            <a:ext cx="5376945" cy="1160656"/>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1" name="Picture 10">
            <a:extLst>
              <a:ext uri="{FF2B5EF4-FFF2-40B4-BE49-F238E27FC236}">
                <a16:creationId xmlns:a16="http://schemas.microsoft.com/office/drawing/2014/main" id="{B4DC8069-6CD0-0C40-A37F-C2EB516A0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5980" y="6305557"/>
            <a:ext cx="1385053" cy="354919"/>
          </a:xfrm>
          <a:prstGeom prst="rect">
            <a:avLst/>
          </a:prstGeom>
        </p:spPr>
      </p:pic>
      <p:sp>
        <p:nvSpPr>
          <p:cNvPr id="14"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15" name="Straight Connector 14">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D6B5925-9683-C544-8344-00F2FB6554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6543" y="6295415"/>
            <a:ext cx="1385057" cy="375203"/>
          </a:xfrm>
          <a:prstGeom prst="rect">
            <a:avLst/>
          </a:prstGeom>
        </p:spPr>
      </p:pic>
      <p:sp>
        <p:nvSpPr>
          <p:cNvPr id="3" name="Content Placeholder 2"/>
          <p:cNvSpPr>
            <a:spLocks noGrp="1"/>
          </p:cNvSpPr>
          <p:nvPr>
            <p:ph sz="quarter" idx="13" hasCustomPrompt="1"/>
          </p:nvPr>
        </p:nvSpPr>
        <p:spPr>
          <a:xfrm>
            <a:off x="388938" y="1920875"/>
            <a:ext cx="5376862" cy="266223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en-US" sz="2400" dirty="0">
                <a:latin typeface="Elevance Sans" pitchFamily="50" charset="0"/>
              </a:rPr>
              <a:t>Lorem ipsum dolor sit </a:t>
            </a:r>
            <a:r>
              <a:rPr lang="en-US" altLang="en-US" sz="2400" dirty="0" err="1">
                <a:latin typeface="Elevance Sans" pitchFamily="50" charset="0"/>
              </a:rPr>
              <a:t>amet</a:t>
            </a:r>
            <a:r>
              <a:rPr lang="en-US" altLang="en-US" sz="2400" dirty="0">
                <a:latin typeface="Elevance Sans" pitchFamily="50" charset="0"/>
              </a:rPr>
              <a:t>, </a:t>
            </a:r>
            <a:r>
              <a:rPr lang="en-US" altLang="en-US" sz="2400" dirty="0" err="1">
                <a:latin typeface="Elevance Sans" pitchFamily="50" charset="0"/>
              </a:rPr>
              <a:t>consectetur</a:t>
            </a:r>
            <a:r>
              <a:rPr lang="en-US" altLang="en-US" sz="2400" dirty="0">
                <a:latin typeface="Elevance Sans" pitchFamily="50" charset="0"/>
              </a:rPr>
              <a:t> </a:t>
            </a:r>
            <a:r>
              <a:rPr lang="en-US" altLang="en-US" sz="2400" dirty="0" err="1">
                <a:latin typeface="Elevance Sans" pitchFamily="50" charset="0"/>
              </a:rPr>
              <a:t>adipiscing</a:t>
            </a:r>
            <a:r>
              <a:rPr lang="en-US" altLang="en-US" sz="2400" dirty="0">
                <a:latin typeface="Elevance Sans" pitchFamily="50" charset="0"/>
              </a:rPr>
              <a:t> </a:t>
            </a:r>
            <a:r>
              <a:rPr lang="en-US" altLang="en-US" sz="2400" dirty="0" err="1">
                <a:latin typeface="Elevance Sans" pitchFamily="50" charset="0"/>
              </a:rPr>
              <a:t>elit</a:t>
            </a:r>
            <a:r>
              <a:rPr lang="en-US" altLang="en-US" sz="2400" dirty="0">
                <a:latin typeface="Elevance Sans" pitchFamily="50" charset="0"/>
              </a:rPr>
              <a:t>, </a:t>
            </a:r>
            <a:r>
              <a:rPr lang="en-US" altLang="en-US" sz="2400" dirty="0" err="1">
                <a:latin typeface="Elevance Sans" pitchFamily="50" charset="0"/>
              </a:rPr>
              <a:t>sed</a:t>
            </a:r>
            <a:r>
              <a:rPr lang="en-US" altLang="en-US" sz="2400" dirty="0">
                <a:latin typeface="Elevance Sans" pitchFamily="50" charset="0"/>
              </a:rPr>
              <a:t> do </a:t>
            </a:r>
            <a:r>
              <a:rPr lang="en-US" altLang="en-US" sz="2400" dirty="0" err="1">
                <a:latin typeface="Elevance Sans" pitchFamily="50" charset="0"/>
              </a:rPr>
              <a:t>eiusmod</a:t>
            </a:r>
            <a:r>
              <a:rPr lang="en-US" altLang="en-US" sz="2400" dirty="0">
                <a:latin typeface="Elevance Sans" pitchFamily="50" charset="0"/>
              </a:rPr>
              <a:t> </a:t>
            </a:r>
            <a:r>
              <a:rPr lang="en-US" altLang="en-US" sz="2400" dirty="0" err="1">
                <a:latin typeface="Elevance Sans" pitchFamily="50" charset="0"/>
              </a:rPr>
              <a:t>tempor</a:t>
            </a:r>
            <a:r>
              <a:rPr lang="en-US" altLang="en-US" sz="2400" dirty="0">
                <a:latin typeface="Elevance Sans" pitchFamily="50" charset="0"/>
              </a:rPr>
              <a:t> </a:t>
            </a:r>
            <a:r>
              <a:rPr lang="en-US" altLang="en-US" sz="2400" dirty="0" err="1">
                <a:latin typeface="Elevance Sans" pitchFamily="50" charset="0"/>
              </a:rPr>
              <a:t>incididunt</a:t>
            </a:r>
            <a:r>
              <a:rPr lang="en-US" altLang="en-US" sz="2400" dirty="0">
                <a:latin typeface="Elevance Sans" pitchFamily="50" charset="0"/>
              </a:rPr>
              <a:t> </a:t>
            </a:r>
            <a:r>
              <a:rPr lang="en-US" altLang="en-US" sz="2400" dirty="0" err="1">
                <a:latin typeface="Elevance Sans" pitchFamily="50" charset="0"/>
              </a:rPr>
              <a:t>ut</a:t>
            </a:r>
            <a:r>
              <a:rPr lang="en-US" altLang="en-US" sz="2400" dirty="0">
                <a:latin typeface="Elevance Sans" pitchFamily="50" charset="0"/>
              </a:rPr>
              <a:t> </a:t>
            </a:r>
            <a:r>
              <a:rPr lang="en-US" altLang="en-US" sz="2400" dirty="0" err="1">
                <a:latin typeface="Elevance Sans" pitchFamily="50" charset="0"/>
              </a:rPr>
              <a:t>labore</a:t>
            </a:r>
            <a:r>
              <a:rPr lang="en-US" altLang="en-US" sz="2400" dirty="0">
                <a:latin typeface="Elevance Sans" pitchFamily="50" charset="0"/>
              </a:rPr>
              <a:t> et </a:t>
            </a:r>
            <a:r>
              <a:rPr lang="en-US" altLang="en-US" sz="2400" dirty="0" err="1">
                <a:latin typeface="Elevance Sans" pitchFamily="50" charset="0"/>
              </a:rPr>
              <a:t>dolore</a:t>
            </a:r>
            <a:r>
              <a:rPr lang="en-US" altLang="en-US" sz="2400" dirty="0">
                <a:latin typeface="Elevance Sans" pitchFamily="50" charset="0"/>
              </a:rPr>
              <a:t>. Lorem ipsum dolor sit </a:t>
            </a:r>
            <a:r>
              <a:rPr lang="en-US" altLang="en-US" sz="2400" dirty="0" err="1">
                <a:latin typeface="Elevance Sans" pitchFamily="50" charset="0"/>
              </a:rPr>
              <a:t>amet</a:t>
            </a:r>
            <a:r>
              <a:rPr lang="en-US" altLang="en-US" sz="2400" dirty="0">
                <a:latin typeface="Elevance Sans" pitchFamily="50" charset="0"/>
              </a:rPr>
              <a:t>, </a:t>
            </a:r>
            <a:r>
              <a:rPr lang="en-US" altLang="en-US" sz="2400" dirty="0" err="1">
                <a:latin typeface="Elevance Sans" pitchFamily="50" charset="0"/>
              </a:rPr>
              <a:t>consectetur</a:t>
            </a:r>
            <a:r>
              <a:rPr lang="en-US" altLang="en-US" sz="2400" dirty="0">
                <a:latin typeface="Elevance Sans" pitchFamily="50" charset="0"/>
              </a:rPr>
              <a:t> </a:t>
            </a:r>
            <a:r>
              <a:rPr lang="en-US" altLang="en-US" sz="2400" dirty="0" err="1">
                <a:latin typeface="Elevance Sans" pitchFamily="50" charset="0"/>
              </a:rPr>
              <a:t>adipiscing</a:t>
            </a:r>
            <a:r>
              <a:rPr lang="en-US" altLang="en-US" sz="2400" dirty="0">
                <a:latin typeface="Elevance Sans" pitchFamily="50" charset="0"/>
              </a:rPr>
              <a:t> </a:t>
            </a:r>
            <a:r>
              <a:rPr lang="en-US" altLang="en-US" sz="2400" dirty="0" err="1">
                <a:latin typeface="Elevance Sans" pitchFamily="50" charset="0"/>
              </a:rPr>
              <a:t>elit</a:t>
            </a:r>
            <a:r>
              <a:rPr lang="en-US" altLang="en-US" sz="2400" dirty="0">
                <a:latin typeface="Elevance Sans" pitchFamily="50" charset="0"/>
              </a:rPr>
              <a:t>, </a:t>
            </a:r>
            <a:r>
              <a:rPr lang="en-US" altLang="en-US" sz="2400" dirty="0" err="1">
                <a:latin typeface="Elevance Sans" pitchFamily="50" charset="0"/>
              </a:rPr>
              <a:t>sed</a:t>
            </a:r>
            <a:r>
              <a:rPr lang="en-US" altLang="en-US" sz="2400" dirty="0">
                <a:latin typeface="Elevance Sans" pitchFamily="50" charset="0"/>
              </a:rPr>
              <a:t> do </a:t>
            </a:r>
            <a:r>
              <a:rPr lang="en-US" altLang="en-US" sz="2400" dirty="0" err="1">
                <a:latin typeface="Elevance Sans" pitchFamily="50" charset="0"/>
              </a:rPr>
              <a:t>eiusmod</a:t>
            </a:r>
            <a:r>
              <a:rPr lang="en-US" altLang="en-US" sz="2400" dirty="0">
                <a:latin typeface="Elevance Sans" pitchFamily="50" charset="0"/>
              </a:rPr>
              <a:t> </a:t>
            </a:r>
            <a:r>
              <a:rPr lang="en-US" altLang="en-US" sz="2400" dirty="0" err="1">
                <a:latin typeface="Elevance Sans" pitchFamily="50" charset="0"/>
              </a:rPr>
              <a:t>tempor</a:t>
            </a:r>
            <a:r>
              <a:rPr lang="en-US" altLang="en-US" sz="2400" dirty="0">
                <a:latin typeface="Elevance Sans" pitchFamily="50" charset="0"/>
              </a:rPr>
              <a:t> </a:t>
            </a:r>
            <a:r>
              <a:rPr lang="en-US" altLang="en-US" sz="2400" dirty="0" err="1">
                <a:latin typeface="Elevance Sans" pitchFamily="50" charset="0"/>
              </a:rPr>
              <a:t>incididunt</a:t>
            </a:r>
            <a:r>
              <a:rPr lang="en-US" altLang="en-US" sz="2400" dirty="0">
                <a:latin typeface="Elevance Sans" pitchFamily="50" charset="0"/>
              </a:rPr>
              <a:t> </a:t>
            </a:r>
            <a:r>
              <a:rPr lang="en-US" altLang="en-US" sz="2400" dirty="0" err="1">
                <a:latin typeface="Elevance Sans" pitchFamily="50" charset="0"/>
              </a:rPr>
              <a:t>ut</a:t>
            </a:r>
            <a:r>
              <a:rPr lang="en-US" altLang="en-US" sz="2400" dirty="0">
                <a:latin typeface="Elevance Sans" pitchFamily="50" charset="0"/>
              </a:rPr>
              <a:t> </a:t>
            </a:r>
            <a:r>
              <a:rPr lang="en-US" altLang="en-US" sz="2400" dirty="0" err="1">
                <a:latin typeface="Elevance Sans" pitchFamily="50" charset="0"/>
              </a:rPr>
              <a:t>labore</a:t>
            </a:r>
            <a:r>
              <a:rPr lang="en-US" altLang="en-US" sz="2400" dirty="0">
                <a:latin typeface="Elevance Sans" pitchFamily="50" charset="0"/>
              </a:rPr>
              <a:t> et </a:t>
            </a:r>
            <a:r>
              <a:rPr lang="en-US" altLang="en-US" sz="2400" dirty="0" err="1">
                <a:latin typeface="Elevance Sans" pitchFamily="50" charset="0"/>
              </a:rPr>
              <a:t>dolore</a:t>
            </a:r>
            <a:r>
              <a:rPr lang="en-US" altLang="en-US" sz="2400" dirty="0">
                <a:latin typeface="Elevance Sans" pitchFamily="50" charset="0"/>
              </a:rPr>
              <a:t>. Lorem ipsum dolor sit </a:t>
            </a:r>
            <a:r>
              <a:rPr lang="en-US" altLang="en-US" sz="2400" dirty="0" err="1">
                <a:latin typeface="Elevance Sans" pitchFamily="50" charset="0"/>
              </a:rPr>
              <a:t>amet</a:t>
            </a:r>
            <a:r>
              <a:rPr lang="en-US" altLang="en-US" sz="2400" dirty="0">
                <a:latin typeface="Elevance Sans" pitchFamily="50" charset="0"/>
              </a:rPr>
              <a:t>.</a:t>
            </a:r>
          </a:p>
        </p:txBody>
      </p:sp>
    </p:spTree>
    <p:extLst>
      <p:ext uri="{BB962C8B-B14F-4D97-AF65-F5344CB8AC3E}">
        <p14:creationId xmlns:p14="http://schemas.microsoft.com/office/powerpoint/2010/main" val="1824460397"/>
      </p:ext>
    </p:extLst>
  </p:cSld>
  <p:clrMapOvr>
    <a:masterClrMapping/>
  </p:clrMapOvr>
  <p:extLst>
    <p:ext uri="{DCECCB84-F9BA-43D5-87BE-67443E8EF086}">
      <p15:sldGuideLst xmlns:p15="http://schemas.microsoft.com/office/powerpoint/2012/main">
        <p15:guide id="1" pos="3840">
          <p15:clr>
            <a:srgbClr val="FBAE40"/>
          </p15:clr>
        </p15:guide>
        <p15:guide id="2" pos="312">
          <p15:clr>
            <a:srgbClr val="FBAE40"/>
          </p15:clr>
        </p15:guide>
        <p15:guide id="3" pos="7368">
          <p15:clr>
            <a:srgbClr val="FBAE40"/>
          </p15:clr>
        </p15:guide>
        <p15:guide id="4" orient="horz" pos="2160">
          <p15:clr>
            <a:srgbClr val="FBAE40"/>
          </p15:clr>
        </p15:guide>
        <p15:guide id="5" orient="horz" pos="312">
          <p15:clr>
            <a:srgbClr val="FBAE40"/>
          </p15:clr>
        </p15:guide>
        <p15:guide id="6" orient="horz" pos="39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18641" y="-2002"/>
            <a:ext cx="3867150" cy="6858000"/>
          </a:xfrm>
          <a:prstGeom prst="rect">
            <a:avLst/>
          </a:prstGeom>
        </p:spPr>
      </p:pic>
      <p:sp>
        <p:nvSpPr>
          <p:cNvPr id="3" name="Rectangle 2">
            <a:extLst>
              <a:ext uri="{FF2B5EF4-FFF2-40B4-BE49-F238E27FC236}">
                <a16:creationId xmlns:a16="http://schemas.microsoft.com/office/drawing/2014/main" id="{CB9E57B0-7B03-6A46-BD63-D81B861F2C91}"/>
              </a:ext>
            </a:extLst>
          </p:cNvPr>
          <p:cNvSpPr/>
          <p:nvPr userDrawn="1"/>
        </p:nvSpPr>
        <p:spPr>
          <a:xfrm>
            <a:off x="8318641" y="0"/>
            <a:ext cx="3873359"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7" name="Straight Connector 6">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6B5925-9683-C544-8344-00F2FB6554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543" y="6295415"/>
            <a:ext cx="1385057" cy="375203"/>
          </a:xfrm>
          <a:prstGeom prst="rect">
            <a:avLst/>
          </a:prstGeom>
        </p:spPr>
      </p:pic>
      <p:pic>
        <p:nvPicPr>
          <p:cNvPr id="9" name="Picture 8">
            <a:extLst>
              <a:ext uri="{FF2B5EF4-FFF2-40B4-BE49-F238E27FC236}">
                <a16:creationId xmlns:a16="http://schemas.microsoft.com/office/drawing/2014/main" id="{B4DC8069-6CD0-0C40-A37F-C2EB516A0E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65980" y="6334485"/>
            <a:ext cx="1385053" cy="297062"/>
          </a:xfrm>
          <a:prstGeom prst="rect">
            <a:avLst/>
          </a:prstGeom>
        </p:spPr>
      </p:pic>
    </p:spTree>
    <p:extLst>
      <p:ext uri="{BB962C8B-B14F-4D97-AF65-F5344CB8AC3E}">
        <p14:creationId xmlns:p14="http://schemas.microsoft.com/office/powerpoint/2010/main" val="106928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Image">
    <p:bg>
      <p:bgPr>
        <a:solidFill>
          <a:schemeClr val="bg1">
            <a:lumMod val="95000"/>
          </a:schemeClr>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120113" y="4862553"/>
            <a:ext cx="0" cy="755650"/>
          </a:xfrm>
          <a:prstGeom prst="line">
            <a:avLst/>
          </a:prstGeom>
          <a:ln>
            <a:solidFill>
              <a:srgbClr val="182F73"/>
            </a:solidFill>
          </a:ln>
        </p:spPr>
        <p:style>
          <a:lnRef idx="1">
            <a:schemeClr val="accent1"/>
          </a:lnRef>
          <a:fillRef idx="0">
            <a:schemeClr val="accent1"/>
          </a:fillRef>
          <a:effectRef idx="0">
            <a:schemeClr val="accent1"/>
          </a:effectRef>
          <a:fontRef idx="minor">
            <a:schemeClr val="tx1"/>
          </a:fontRef>
        </p:style>
      </p:cxnSp>
      <p:sp>
        <p:nvSpPr>
          <p:cNvPr id="5" name="Content Placeholder 16"/>
          <p:cNvSpPr>
            <a:spLocks noGrp="1"/>
          </p:cNvSpPr>
          <p:nvPr>
            <p:ph sz="quarter" idx="10" hasCustomPrompt="1"/>
          </p:nvPr>
        </p:nvSpPr>
        <p:spPr>
          <a:xfrm>
            <a:off x="3321050" y="4679950"/>
            <a:ext cx="8098790" cy="1511300"/>
          </a:xfrm>
        </p:spPr>
        <p:txBody>
          <a:bodyPr/>
          <a:lstStyle>
            <a:lvl1pPr marL="0" indent="0">
              <a:buFontTx/>
              <a:buNone/>
              <a:defRPr sz="2000"/>
            </a:lvl1pPr>
            <a:lvl2pPr marL="457200" indent="0">
              <a:buFontTx/>
              <a:buNone/>
              <a:defRPr sz="1800"/>
            </a:lvl2pPr>
            <a:lvl3pPr marL="914400" indent="0">
              <a:buFontTx/>
              <a:buNone/>
              <a:defRPr sz="1600"/>
            </a:lvl3pPr>
          </a:lstStyle>
          <a:p>
            <a:pPr>
              <a:spcBef>
                <a:spcPts val="425"/>
              </a:spcBef>
            </a:pPr>
            <a:r>
              <a:rPr lang="en-US" altLang="en-US" sz="2000" dirty="0">
                <a:latin typeface="Elevance Sans" pitchFamily="50" charset="0"/>
              </a:rPr>
              <a:t>Lorem ipsum dolor sit </a:t>
            </a:r>
            <a:r>
              <a:rPr lang="en-US" altLang="en-US" sz="2000" dirty="0" err="1">
                <a:latin typeface="Elevance Sans" pitchFamily="50" charset="0"/>
              </a:rPr>
              <a:t>amet</a:t>
            </a:r>
            <a:r>
              <a:rPr lang="en-US" altLang="en-US" sz="2000" dirty="0">
                <a:latin typeface="Elevance Sans" pitchFamily="50" charset="0"/>
              </a:rPr>
              <a:t>, </a:t>
            </a:r>
            <a:r>
              <a:rPr lang="en-US" altLang="en-US" sz="2000" dirty="0" err="1">
                <a:latin typeface="Elevance Sans" pitchFamily="50" charset="0"/>
              </a:rPr>
              <a:t>consectetur</a:t>
            </a:r>
            <a:r>
              <a:rPr lang="en-US" altLang="en-US" sz="2000" dirty="0">
                <a:latin typeface="Elevance Sans" pitchFamily="50" charset="0"/>
              </a:rPr>
              <a:t> </a:t>
            </a:r>
            <a:r>
              <a:rPr lang="en-US" altLang="en-US" sz="2000" dirty="0" err="1">
                <a:latin typeface="Elevance Sans" pitchFamily="50" charset="0"/>
              </a:rPr>
              <a:t>adipiscing</a:t>
            </a:r>
            <a:r>
              <a:rPr lang="en-US" altLang="en-US" sz="2000" dirty="0">
                <a:latin typeface="Elevance Sans" pitchFamily="50" charset="0"/>
              </a:rPr>
              <a:t> </a:t>
            </a:r>
            <a:r>
              <a:rPr lang="en-US" altLang="en-US" sz="2000" dirty="0" err="1">
                <a:latin typeface="Elevance Sans" pitchFamily="50" charset="0"/>
              </a:rPr>
              <a:t>elit</a:t>
            </a:r>
            <a:r>
              <a:rPr lang="en-US" altLang="en-US" sz="2000" dirty="0">
                <a:latin typeface="Elevance Sans" pitchFamily="50" charset="0"/>
              </a:rPr>
              <a:t>, </a:t>
            </a:r>
            <a:r>
              <a:rPr lang="en-US" altLang="en-US" sz="2000" dirty="0" err="1">
                <a:latin typeface="Elevance Sans" pitchFamily="50" charset="0"/>
              </a:rPr>
              <a:t>sed</a:t>
            </a:r>
            <a:r>
              <a:rPr lang="en-US" altLang="en-US" sz="2000" dirty="0">
                <a:latin typeface="Elevance Sans" pitchFamily="50" charset="0"/>
              </a:rPr>
              <a:t> do </a:t>
            </a:r>
            <a:r>
              <a:rPr lang="en-US" altLang="en-US" sz="2000" dirty="0" err="1">
                <a:latin typeface="Elevance Sans" pitchFamily="50" charset="0"/>
              </a:rPr>
              <a:t>eiusmod</a:t>
            </a:r>
            <a:r>
              <a:rPr lang="en-US" altLang="en-US" sz="2000" dirty="0">
                <a:latin typeface="Elevance Sans" pitchFamily="50" charset="0"/>
              </a:rPr>
              <a:t> </a:t>
            </a:r>
            <a:r>
              <a:rPr lang="en-US" altLang="en-US" sz="2000" dirty="0" err="1">
                <a:latin typeface="Elevance Sans" pitchFamily="50" charset="0"/>
              </a:rPr>
              <a:t>tempor</a:t>
            </a:r>
            <a:r>
              <a:rPr lang="en-US" altLang="en-US" sz="2000" dirty="0">
                <a:latin typeface="Elevance Sans" pitchFamily="50" charset="0"/>
              </a:rPr>
              <a:t> </a:t>
            </a:r>
            <a:r>
              <a:rPr lang="en-US" altLang="en-US" sz="2000" dirty="0" err="1">
                <a:latin typeface="Elevance Sans" pitchFamily="50" charset="0"/>
              </a:rPr>
              <a:t>incididunt</a:t>
            </a:r>
            <a:r>
              <a:rPr lang="en-US" altLang="en-US" sz="2000" dirty="0">
                <a:latin typeface="Elevance Sans" pitchFamily="50" charset="0"/>
              </a:rPr>
              <a:t> </a:t>
            </a:r>
            <a:r>
              <a:rPr lang="en-US" altLang="en-US" sz="2000" dirty="0" err="1">
                <a:latin typeface="Elevance Sans" pitchFamily="50" charset="0"/>
              </a:rPr>
              <a:t>ut</a:t>
            </a:r>
            <a:r>
              <a:rPr lang="en-US" altLang="en-US" sz="2000" dirty="0">
                <a:latin typeface="Elevance Sans" pitchFamily="50" charset="0"/>
              </a:rPr>
              <a:t> </a:t>
            </a:r>
            <a:r>
              <a:rPr lang="en-US" altLang="en-US" sz="2000" dirty="0" err="1">
                <a:latin typeface="Elevance Sans" pitchFamily="50" charset="0"/>
              </a:rPr>
              <a:t>labore</a:t>
            </a:r>
            <a:r>
              <a:rPr lang="en-US" altLang="en-US" sz="2000" dirty="0">
                <a:latin typeface="Elevance Sans" pitchFamily="50" charset="0"/>
              </a:rPr>
              <a:t> et </a:t>
            </a:r>
            <a:r>
              <a:rPr lang="en-US" altLang="en-US" sz="2000" dirty="0" err="1">
                <a:latin typeface="Elevance Sans" pitchFamily="50" charset="0"/>
              </a:rPr>
              <a:t>dolore</a:t>
            </a:r>
            <a:r>
              <a:rPr lang="en-US" altLang="en-US" sz="2000" dirty="0">
                <a:latin typeface="Elevance Sans" pitchFamily="50" charset="0"/>
              </a:rPr>
              <a:t>. Lorem ipsum dolor sit </a:t>
            </a:r>
            <a:r>
              <a:rPr lang="en-US" altLang="en-US" sz="2000" dirty="0" err="1">
                <a:latin typeface="Elevance Sans" pitchFamily="50" charset="0"/>
              </a:rPr>
              <a:t>amet</a:t>
            </a:r>
            <a:r>
              <a:rPr lang="en-US" altLang="en-US" sz="2000" dirty="0">
                <a:latin typeface="Elevance Sans" pitchFamily="50" charset="0"/>
              </a:rPr>
              <a:t>, </a:t>
            </a:r>
            <a:r>
              <a:rPr lang="en-US" altLang="en-US" sz="2000" dirty="0" err="1">
                <a:latin typeface="Elevance Sans" pitchFamily="50" charset="0"/>
              </a:rPr>
              <a:t>consectetur</a:t>
            </a:r>
            <a:r>
              <a:rPr lang="en-US" altLang="en-US" sz="2000" dirty="0">
                <a:latin typeface="Elevance Sans" pitchFamily="50" charset="0"/>
              </a:rPr>
              <a:t> </a:t>
            </a:r>
            <a:r>
              <a:rPr lang="en-US" altLang="en-US" sz="2000" dirty="0" err="1">
                <a:latin typeface="Elevance Sans" pitchFamily="50" charset="0"/>
              </a:rPr>
              <a:t>adipiscing</a:t>
            </a:r>
            <a:r>
              <a:rPr lang="en-US" altLang="en-US" sz="2000" dirty="0">
                <a:latin typeface="Elevance Sans" pitchFamily="50" charset="0"/>
              </a:rPr>
              <a:t> </a:t>
            </a:r>
            <a:r>
              <a:rPr lang="en-US" altLang="en-US" sz="2000" dirty="0" err="1">
                <a:latin typeface="Elevance Sans" pitchFamily="50" charset="0"/>
              </a:rPr>
              <a:t>elit</a:t>
            </a:r>
            <a:r>
              <a:rPr lang="en-US" altLang="en-US" sz="2000" dirty="0">
                <a:latin typeface="Elevance Sans" pitchFamily="50" charset="0"/>
              </a:rPr>
              <a:t>, </a:t>
            </a:r>
            <a:r>
              <a:rPr lang="en-US" altLang="en-US" sz="2000" dirty="0" err="1">
                <a:latin typeface="Elevance Sans" pitchFamily="50" charset="0"/>
              </a:rPr>
              <a:t>sed</a:t>
            </a:r>
            <a:r>
              <a:rPr lang="en-US" altLang="en-US" sz="2000" dirty="0">
                <a:latin typeface="Elevance Sans" pitchFamily="50" charset="0"/>
              </a:rPr>
              <a:t> do </a:t>
            </a:r>
            <a:r>
              <a:rPr lang="en-US" altLang="en-US" sz="2000" dirty="0" err="1">
                <a:latin typeface="Elevance Sans" pitchFamily="50" charset="0"/>
              </a:rPr>
              <a:t>eiusmod</a:t>
            </a:r>
            <a:r>
              <a:rPr lang="en-US" altLang="en-US" sz="2000" dirty="0">
                <a:latin typeface="Elevance Sans" pitchFamily="50" charset="0"/>
              </a:rPr>
              <a:t> </a:t>
            </a:r>
            <a:r>
              <a:rPr lang="en-US" altLang="en-US" sz="2000" dirty="0" err="1">
                <a:latin typeface="Elevance Sans" pitchFamily="50" charset="0"/>
              </a:rPr>
              <a:t>tempor</a:t>
            </a:r>
            <a:r>
              <a:rPr lang="en-US" altLang="en-US" sz="2000" dirty="0">
                <a:latin typeface="Elevance Sans" pitchFamily="50" charset="0"/>
              </a:rPr>
              <a:t> </a:t>
            </a:r>
            <a:r>
              <a:rPr lang="en-US" altLang="en-US" sz="2000" dirty="0" err="1">
                <a:latin typeface="Elevance Sans" pitchFamily="50" charset="0"/>
              </a:rPr>
              <a:t>incididunt</a:t>
            </a:r>
            <a:r>
              <a:rPr lang="en-US" altLang="en-US" sz="2000" dirty="0">
                <a:latin typeface="Elevance Sans" pitchFamily="50" charset="0"/>
              </a:rPr>
              <a:t> </a:t>
            </a:r>
            <a:r>
              <a:rPr lang="en-US" altLang="en-US" sz="2000" dirty="0" err="1">
                <a:latin typeface="Elevance Sans" pitchFamily="50" charset="0"/>
              </a:rPr>
              <a:t>ut</a:t>
            </a:r>
            <a:r>
              <a:rPr lang="en-US" altLang="en-US" sz="2000" dirty="0">
                <a:latin typeface="Elevance Sans" pitchFamily="50" charset="0"/>
              </a:rPr>
              <a:t> </a:t>
            </a:r>
            <a:r>
              <a:rPr lang="en-US" altLang="en-US" sz="2000" dirty="0" err="1">
                <a:latin typeface="Elevance Sans" pitchFamily="50" charset="0"/>
              </a:rPr>
              <a:t>labore</a:t>
            </a:r>
            <a:r>
              <a:rPr lang="en-US" altLang="en-US" sz="2000" dirty="0">
                <a:latin typeface="Elevance Sans" pitchFamily="50" charset="0"/>
              </a:rPr>
              <a:t> et </a:t>
            </a:r>
            <a:r>
              <a:rPr lang="en-US" altLang="en-US" sz="2000" dirty="0" err="1">
                <a:latin typeface="Elevance Sans" pitchFamily="50" charset="0"/>
              </a:rPr>
              <a:t>dolore</a:t>
            </a:r>
            <a:r>
              <a:rPr lang="en-US" altLang="en-US" sz="2000" dirty="0">
                <a:latin typeface="Elevance Sans" pitchFamily="50" charset="0"/>
              </a:rPr>
              <a:t>. Lorem ipsum dolor sit </a:t>
            </a:r>
            <a:r>
              <a:rPr lang="en-US" altLang="en-US" sz="2000" dirty="0" err="1">
                <a:latin typeface="Elevance Sans" pitchFamily="50" charset="0"/>
              </a:rPr>
              <a:t>amet</a:t>
            </a:r>
            <a:r>
              <a:rPr lang="en-US" altLang="en-US" sz="2000" dirty="0">
                <a:latin typeface="Elevance Sans" pitchFamily="50" charset="0"/>
              </a:rPr>
              <a:t>.</a:t>
            </a:r>
          </a:p>
        </p:txBody>
      </p:sp>
      <p:sp>
        <p:nvSpPr>
          <p:cNvPr id="6" name="Title 4"/>
          <p:cNvSpPr>
            <a:spLocks noGrp="1"/>
          </p:cNvSpPr>
          <p:nvPr>
            <p:ph type="title"/>
          </p:nvPr>
        </p:nvSpPr>
        <p:spPr>
          <a:xfrm>
            <a:off x="281609" y="4652962"/>
            <a:ext cx="2747341" cy="1538288"/>
          </a:xfrm>
        </p:spPr>
        <p:txBody>
          <a:bodyPr>
            <a:noAutofit/>
          </a:bodyPr>
          <a:lstStyle>
            <a:lvl1pPr>
              <a:defRPr sz="3200"/>
            </a:lvl1pPr>
          </a:lstStyle>
          <a:p>
            <a:r>
              <a:rPr lang="en-US"/>
              <a:t>Click to edit Master title style</a:t>
            </a:r>
            <a:endParaRPr lang="en-US" dirty="0"/>
          </a:p>
        </p:txBody>
      </p:sp>
      <p:sp>
        <p:nvSpPr>
          <p:cNvPr id="14"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lumMod val="50000"/>
                  </a:schemeClr>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15" name="Straight Connector 14">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D6B5925-9683-C544-8344-00F2FB6554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6543" y="6295415"/>
            <a:ext cx="1385057" cy="375203"/>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4370832"/>
          </a:xfrm>
          <a:prstGeom prst="rect">
            <a:avLst/>
          </a:prstGeom>
        </p:spPr>
      </p:pic>
      <p:pic>
        <p:nvPicPr>
          <p:cNvPr id="11" name="Picture 10">
            <a:extLst>
              <a:ext uri="{FF2B5EF4-FFF2-40B4-BE49-F238E27FC236}">
                <a16:creationId xmlns:a16="http://schemas.microsoft.com/office/drawing/2014/main" id="{B4DC8069-6CD0-0C40-A37F-C2EB516A0E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65980" y="6334485"/>
            <a:ext cx="1385053" cy="297062"/>
          </a:xfrm>
          <a:prstGeom prst="rect">
            <a:avLst/>
          </a:prstGeom>
        </p:spPr>
      </p:pic>
    </p:spTree>
    <p:extLst>
      <p:ext uri="{BB962C8B-B14F-4D97-AF65-F5344CB8AC3E}">
        <p14:creationId xmlns:p14="http://schemas.microsoft.com/office/powerpoint/2010/main" val="2524667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Image 2">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35CDCE-AC70-F842-995F-D5BAEDEF26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11"/>
            <a:ext cx="12192001" cy="3409950"/>
          </a:xfrm>
          <a:prstGeom prst="rect">
            <a:avLst/>
          </a:prstGeom>
        </p:spPr>
      </p:pic>
      <p:sp>
        <p:nvSpPr>
          <p:cNvPr id="5" name="Rectangle 4">
            <a:extLst>
              <a:ext uri="{FF2B5EF4-FFF2-40B4-BE49-F238E27FC236}">
                <a16:creationId xmlns:a16="http://schemas.microsoft.com/office/drawing/2014/main" id="{65A48D36-74BD-5D41-8C36-BD69775C27AD}"/>
              </a:ext>
            </a:extLst>
          </p:cNvPr>
          <p:cNvSpPr/>
          <p:nvPr userDrawn="1"/>
        </p:nvSpPr>
        <p:spPr>
          <a:xfrm>
            <a:off x="-1" y="-211"/>
            <a:ext cx="12192000" cy="3410372"/>
          </a:xfrm>
          <a:prstGeom prst="rect">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3700226" y="4233903"/>
            <a:ext cx="0" cy="755650"/>
          </a:xfrm>
          <a:prstGeom prst="line">
            <a:avLst/>
          </a:prstGeom>
          <a:ln>
            <a:solidFill>
              <a:srgbClr val="182F73"/>
            </a:solidFill>
          </a:ln>
        </p:spPr>
        <p:style>
          <a:lnRef idx="1">
            <a:schemeClr val="accent1"/>
          </a:lnRef>
          <a:fillRef idx="0">
            <a:schemeClr val="accent1"/>
          </a:fillRef>
          <a:effectRef idx="0">
            <a:schemeClr val="accent1"/>
          </a:effectRef>
          <a:fontRef idx="minor">
            <a:schemeClr val="tx1"/>
          </a:fontRef>
        </p:style>
      </p:cxnSp>
      <p:sp>
        <p:nvSpPr>
          <p:cNvPr id="7" name="Content Placeholder 16"/>
          <p:cNvSpPr>
            <a:spLocks noGrp="1"/>
          </p:cNvSpPr>
          <p:nvPr>
            <p:ph sz="quarter" idx="10"/>
          </p:nvPr>
        </p:nvSpPr>
        <p:spPr>
          <a:xfrm>
            <a:off x="4058036" y="3688569"/>
            <a:ext cx="7987914" cy="2262969"/>
          </a:xfrm>
        </p:spPr>
        <p:txBody>
          <a:bodyPr/>
          <a:lstStyle>
            <a:lvl1pPr marL="228600" indent="-228600">
              <a:buFont typeface="Wingdings" panose="05000000000000000000" pitchFamily="2" charset="2"/>
              <a:buChar char="§"/>
              <a:defRPr sz="2000"/>
            </a:lvl1pPr>
            <a:lvl2pPr marL="800100" indent="-342900">
              <a:buFont typeface="Arial" panose="020B0604020202020204" pitchFamily="34" charset="0"/>
              <a:buChar char="•"/>
              <a:defRPr sz="1800"/>
            </a:lvl2pPr>
            <a:lvl3pPr>
              <a:defRPr sz="1600"/>
            </a:lvl3pPr>
          </a:lstStyle>
          <a:p>
            <a:pPr lvl="0"/>
            <a:r>
              <a:rPr lang="en-US"/>
              <a:t>Edit Master text styles</a:t>
            </a:r>
          </a:p>
          <a:p>
            <a:pPr lvl="1"/>
            <a:r>
              <a:rPr lang="en-US"/>
              <a:t>Second level</a:t>
            </a:r>
          </a:p>
          <a:p>
            <a:pPr lvl="2"/>
            <a:r>
              <a:rPr lang="en-US"/>
              <a:t>Third level</a:t>
            </a:r>
          </a:p>
        </p:txBody>
      </p:sp>
      <p:sp>
        <p:nvSpPr>
          <p:cNvPr id="8" name="Title 4"/>
          <p:cNvSpPr>
            <a:spLocks noGrp="1"/>
          </p:cNvSpPr>
          <p:nvPr>
            <p:ph type="title"/>
          </p:nvPr>
        </p:nvSpPr>
        <p:spPr>
          <a:xfrm>
            <a:off x="281609" y="3619500"/>
            <a:ext cx="3177208" cy="2359025"/>
          </a:xfrm>
        </p:spPr>
        <p:txBody>
          <a:bodyPr>
            <a:noAutofit/>
          </a:bodyPr>
          <a:lstStyle>
            <a:lvl1pPr>
              <a:defRPr sz="3200"/>
            </a:lvl1pPr>
          </a:lstStyle>
          <a:p>
            <a:r>
              <a:rPr lang="en-US"/>
              <a:t>Click to edit Master title style</a:t>
            </a:r>
            <a:endParaRPr lang="en-US" dirty="0"/>
          </a:p>
        </p:txBody>
      </p:sp>
      <p:sp>
        <p:nvSpPr>
          <p:cNvPr id="16"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lumMod val="50000"/>
                  </a:schemeClr>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17" name="Straight Connector 16">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D6B5925-9683-C544-8344-00F2FB6554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543" y="6295415"/>
            <a:ext cx="1385057" cy="375203"/>
          </a:xfrm>
          <a:prstGeom prst="rect">
            <a:avLst/>
          </a:prstGeom>
        </p:spPr>
      </p:pic>
      <p:pic>
        <p:nvPicPr>
          <p:cNvPr id="11" name="Picture 10">
            <a:extLst>
              <a:ext uri="{FF2B5EF4-FFF2-40B4-BE49-F238E27FC236}">
                <a16:creationId xmlns:a16="http://schemas.microsoft.com/office/drawing/2014/main" id="{B4DC8069-6CD0-0C40-A37F-C2EB516A0E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65980" y="6334485"/>
            <a:ext cx="1385053" cy="297062"/>
          </a:xfrm>
          <a:prstGeom prst="rect">
            <a:avLst/>
          </a:prstGeom>
        </p:spPr>
      </p:pic>
    </p:spTree>
    <p:extLst>
      <p:ext uri="{BB962C8B-B14F-4D97-AF65-F5344CB8AC3E}">
        <p14:creationId xmlns:p14="http://schemas.microsoft.com/office/powerpoint/2010/main" val="3800387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Multiple Presenters">
    <p:bg>
      <p:bgPr>
        <a:solidFill>
          <a:srgbClr val="1D376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1E9D07-05C2-0044-96C1-F4FCC15C261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50" y="0"/>
            <a:ext cx="6102350" cy="6858000"/>
          </a:xfrm>
          <a:prstGeom prst="rect">
            <a:avLst/>
          </a:prstGeom>
        </p:spPr>
      </p:pic>
      <p:sp>
        <p:nvSpPr>
          <p:cNvPr id="4" name="Rectangle 3">
            <a:extLst>
              <a:ext uri="{FF2B5EF4-FFF2-40B4-BE49-F238E27FC236}">
                <a16:creationId xmlns:a16="http://schemas.microsoft.com/office/drawing/2014/main" id="{BAC6E707-7E36-9E4E-A3E7-3C474B5B73AD}"/>
              </a:ext>
            </a:extLst>
          </p:cNvPr>
          <p:cNvSpPr/>
          <p:nvPr userDrawn="1"/>
        </p:nvSpPr>
        <p:spPr>
          <a:xfrm>
            <a:off x="0" y="0"/>
            <a:ext cx="6096000"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E796197-1644-2A4C-B41A-2C266D628AD5}"/>
              </a:ext>
            </a:extLst>
          </p:cNvPr>
          <p:cNvCxnSpPr/>
          <p:nvPr userDrawn="1"/>
        </p:nvCxnSpPr>
        <p:spPr>
          <a:xfrm>
            <a:off x="495300" y="804420"/>
            <a:ext cx="112014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6B5925-9683-C544-8344-00F2FB65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12449" y="6276619"/>
            <a:ext cx="1381204" cy="375203"/>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87008" y="6306525"/>
            <a:ext cx="1230790" cy="315390"/>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85272" y="6198242"/>
            <a:ext cx="2013662" cy="543689"/>
          </a:xfrm>
          <a:prstGeom prst="rect">
            <a:avLst/>
          </a:prstGeom>
        </p:spPr>
      </p:pic>
      <p:sp>
        <p:nvSpPr>
          <p:cNvPr id="11" name="Title 1"/>
          <p:cNvSpPr>
            <a:spLocks noGrp="1"/>
          </p:cNvSpPr>
          <p:nvPr>
            <p:ph type="title"/>
          </p:nvPr>
        </p:nvSpPr>
        <p:spPr>
          <a:xfrm>
            <a:off x="6312448" y="365125"/>
            <a:ext cx="5384252" cy="439295"/>
          </a:xfrm>
        </p:spPr>
        <p:txBody>
          <a:bodyPr>
            <a:normAutofit/>
          </a:bodyPr>
          <a:lstStyle>
            <a:lvl1pPr>
              <a:defRPr sz="14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8340005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esenters">
    <p:bg>
      <p:bgPr>
        <a:solidFill>
          <a:srgbClr val="1D376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6B5925-9683-C544-8344-00F2FB655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5300" y="6131997"/>
            <a:ext cx="1381204" cy="37520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9859" y="6161903"/>
            <a:ext cx="1230790" cy="315390"/>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68123" y="6053620"/>
            <a:ext cx="2013662" cy="543689"/>
          </a:xfrm>
          <a:prstGeom prst="rect">
            <a:avLst/>
          </a:prstGeom>
        </p:spPr>
      </p:pic>
      <p:pic>
        <p:nvPicPr>
          <p:cNvPr id="11" name="Picture 1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098359" y="0"/>
            <a:ext cx="6093641" cy="6877865"/>
          </a:xfrm>
          <a:prstGeom prst="rect">
            <a:avLst/>
          </a:prstGeom>
        </p:spPr>
      </p:pic>
      <p:sp>
        <p:nvSpPr>
          <p:cNvPr id="4" name="Rectangle 3">
            <a:extLst>
              <a:ext uri="{FF2B5EF4-FFF2-40B4-BE49-F238E27FC236}">
                <a16:creationId xmlns:a16="http://schemas.microsoft.com/office/drawing/2014/main" id="{BAC6E707-7E36-9E4E-A3E7-3C474B5B73AD}"/>
              </a:ext>
            </a:extLst>
          </p:cNvPr>
          <p:cNvSpPr/>
          <p:nvPr userDrawn="1"/>
        </p:nvSpPr>
        <p:spPr>
          <a:xfrm>
            <a:off x="6098359" y="0"/>
            <a:ext cx="6096000"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p:cNvSpPr>
            <a:spLocks noGrp="1"/>
          </p:cNvSpPr>
          <p:nvPr>
            <p:ph type="title"/>
          </p:nvPr>
        </p:nvSpPr>
        <p:spPr>
          <a:xfrm>
            <a:off x="348344" y="23043"/>
            <a:ext cx="5452306" cy="781377"/>
          </a:xfrm>
        </p:spPr>
        <p:txBody>
          <a:bodyPr>
            <a:noAutofit/>
          </a:bodyPr>
          <a:lstStyle>
            <a:lvl1pPr>
              <a:defRPr sz="2800">
                <a:solidFill>
                  <a:schemeClr val="bg1"/>
                </a:solidFill>
              </a:defRPr>
            </a:lvl1pPr>
          </a:lstStyle>
          <a:p>
            <a:r>
              <a:rPr lang="en-US"/>
              <a:t>Click to edit Master title style</a:t>
            </a:r>
            <a:endParaRPr lang="en-US" dirty="0"/>
          </a:p>
        </p:txBody>
      </p:sp>
      <p:sp>
        <p:nvSpPr>
          <p:cNvPr id="19" name="Text Placeholder 18"/>
          <p:cNvSpPr>
            <a:spLocks noGrp="1"/>
          </p:cNvSpPr>
          <p:nvPr>
            <p:ph type="body" sz="quarter" idx="10"/>
          </p:nvPr>
        </p:nvSpPr>
        <p:spPr>
          <a:xfrm>
            <a:off x="347663" y="1306286"/>
            <a:ext cx="5453062" cy="4677002"/>
          </a:xfrm>
        </p:spPr>
        <p:txBody>
          <a:bodyPr>
            <a:normAutofit/>
          </a:bodyPr>
          <a:lstStyle>
            <a:lvl1pPr>
              <a:spcAft>
                <a:spcPts val="1200"/>
              </a:spcAft>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a:extLst>
              <a:ext uri="{FF2B5EF4-FFF2-40B4-BE49-F238E27FC236}">
                <a16:creationId xmlns:a16="http://schemas.microsoft.com/office/drawing/2014/main" id="{DE796197-1644-2A4C-B41A-2C266D628AD5}"/>
              </a:ext>
            </a:extLst>
          </p:cNvPr>
          <p:cNvCxnSpPr/>
          <p:nvPr userDrawn="1"/>
        </p:nvCxnSpPr>
        <p:spPr>
          <a:xfrm>
            <a:off x="495300" y="804420"/>
            <a:ext cx="11201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5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Gradient">
    <p:bg>
      <p:bgPr>
        <a:gradFill>
          <a:gsLst>
            <a:gs pos="0">
              <a:srgbClr val="1160B0"/>
            </a:gs>
            <a:gs pos="100000">
              <a:schemeClr val="tx2"/>
            </a:gs>
          </a:gsLst>
          <a:lin ang="2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35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D71D-13C9-F00B-3E53-4E2ED4649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16DD0E-A92C-9436-4165-E2CE81EAE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C03D32-F80A-48A5-7166-D90E9521D232}"/>
              </a:ext>
            </a:extLst>
          </p:cNvPr>
          <p:cNvSpPr>
            <a:spLocks noGrp="1"/>
          </p:cNvSpPr>
          <p:nvPr>
            <p:ph type="dt" sz="half" idx="10"/>
          </p:nvPr>
        </p:nvSpPr>
        <p:spPr/>
        <p:txBody>
          <a:bodyPr/>
          <a:lstStyle/>
          <a:p>
            <a:fld id="{933E063A-E61A-4ABC-BBE9-921F261450D5}" type="datetimeFigureOut">
              <a:rPr lang="en-US" smtClean="0"/>
              <a:t>4/18/25</a:t>
            </a:fld>
            <a:endParaRPr lang="en-US"/>
          </a:p>
        </p:txBody>
      </p:sp>
      <p:sp>
        <p:nvSpPr>
          <p:cNvPr id="5" name="Footer Placeholder 4">
            <a:extLst>
              <a:ext uri="{FF2B5EF4-FFF2-40B4-BE49-F238E27FC236}">
                <a16:creationId xmlns:a16="http://schemas.microsoft.com/office/drawing/2014/main" id="{1C241F9F-7952-652D-351A-56E981EBE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E047B-324B-0412-5403-954641A1FF30}"/>
              </a:ext>
            </a:extLst>
          </p:cNvPr>
          <p:cNvSpPr>
            <a:spLocks noGrp="1"/>
          </p:cNvSpPr>
          <p:nvPr>
            <p:ph type="sldNum" sz="quarter" idx="12"/>
          </p:nvPr>
        </p:nvSpPr>
        <p:spPr/>
        <p:txBody>
          <a:bodyPr/>
          <a:lstStyle/>
          <a:p>
            <a:fld id="{CD5AD497-3656-47CC-A48D-A43BEE4017C3}" type="slidenum">
              <a:rPr lang="en-US" smtClean="0"/>
              <a:t>‹#›</a:t>
            </a:fld>
            <a:endParaRPr lang="en-US"/>
          </a:p>
        </p:txBody>
      </p:sp>
    </p:spTree>
    <p:extLst>
      <p:ext uri="{BB962C8B-B14F-4D97-AF65-F5344CB8AC3E}">
        <p14:creationId xmlns:p14="http://schemas.microsoft.com/office/powerpoint/2010/main" val="971228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8BCE-BF1F-5C60-4F99-621AE1C73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881DC2-55FD-7E57-806E-C517D1A50E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52443-DABF-EB27-F2BB-98228E457F4B}"/>
              </a:ext>
            </a:extLst>
          </p:cNvPr>
          <p:cNvSpPr>
            <a:spLocks noGrp="1"/>
          </p:cNvSpPr>
          <p:nvPr>
            <p:ph type="dt" sz="half" idx="10"/>
          </p:nvPr>
        </p:nvSpPr>
        <p:spPr/>
        <p:txBody>
          <a:bodyPr/>
          <a:lstStyle/>
          <a:p>
            <a:fld id="{933E063A-E61A-4ABC-BBE9-921F261450D5}" type="datetimeFigureOut">
              <a:rPr lang="en-US" smtClean="0"/>
              <a:t>4/18/25</a:t>
            </a:fld>
            <a:endParaRPr lang="en-US"/>
          </a:p>
        </p:txBody>
      </p:sp>
      <p:sp>
        <p:nvSpPr>
          <p:cNvPr id="5" name="Footer Placeholder 4">
            <a:extLst>
              <a:ext uri="{FF2B5EF4-FFF2-40B4-BE49-F238E27FC236}">
                <a16:creationId xmlns:a16="http://schemas.microsoft.com/office/drawing/2014/main" id="{150631F7-2877-1729-A18D-6B5855A5C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D03E9-FA5D-A45C-D979-D4C93C4BA498}"/>
              </a:ext>
            </a:extLst>
          </p:cNvPr>
          <p:cNvSpPr>
            <a:spLocks noGrp="1"/>
          </p:cNvSpPr>
          <p:nvPr>
            <p:ph type="sldNum" sz="quarter" idx="12"/>
          </p:nvPr>
        </p:nvSpPr>
        <p:spPr/>
        <p:txBody>
          <a:bodyPr/>
          <a:lstStyle/>
          <a:p>
            <a:fld id="{CD5AD497-3656-47CC-A48D-A43BEE4017C3}" type="slidenum">
              <a:rPr lang="en-US" smtClean="0"/>
              <a:t>‹#›</a:t>
            </a:fld>
            <a:endParaRPr lang="en-US"/>
          </a:p>
        </p:txBody>
      </p:sp>
    </p:spTree>
    <p:extLst>
      <p:ext uri="{BB962C8B-B14F-4D97-AF65-F5344CB8AC3E}">
        <p14:creationId xmlns:p14="http://schemas.microsoft.com/office/powerpoint/2010/main" val="3932605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ACCA-91AF-0CF2-43CC-2F2A8C566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B8E282-A27A-A98A-8304-690590CB5F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AC0BBD-2A98-1527-44FB-18C468030CA0}"/>
              </a:ext>
            </a:extLst>
          </p:cNvPr>
          <p:cNvSpPr>
            <a:spLocks noGrp="1"/>
          </p:cNvSpPr>
          <p:nvPr>
            <p:ph type="dt" sz="half" idx="10"/>
          </p:nvPr>
        </p:nvSpPr>
        <p:spPr/>
        <p:txBody>
          <a:bodyPr/>
          <a:lstStyle/>
          <a:p>
            <a:fld id="{933E063A-E61A-4ABC-BBE9-921F261450D5}" type="datetimeFigureOut">
              <a:rPr lang="en-US" smtClean="0"/>
              <a:t>4/18/25</a:t>
            </a:fld>
            <a:endParaRPr lang="en-US"/>
          </a:p>
        </p:txBody>
      </p:sp>
      <p:sp>
        <p:nvSpPr>
          <p:cNvPr id="5" name="Footer Placeholder 4">
            <a:extLst>
              <a:ext uri="{FF2B5EF4-FFF2-40B4-BE49-F238E27FC236}">
                <a16:creationId xmlns:a16="http://schemas.microsoft.com/office/drawing/2014/main" id="{885AC1E7-945E-AE8F-F2CA-C67339878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43A83-FCCE-5874-C386-4892E496EB15}"/>
              </a:ext>
            </a:extLst>
          </p:cNvPr>
          <p:cNvSpPr>
            <a:spLocks noGrp="1"/>
          </p:cNvSpPr>
          <p:nvPr>
            <p:ph type="sldNum" sz="quarter" idx="12"/>
          </p:nvPr>
        </p:nvSpPr>
        <p:spPr/>
        <p:txBody>
          <a:bodyPr/>
          <a:lstStyle/>
          <a:p>
            <a:fld id="{CD5AD497-3656-47CC-A48D-A43BEE4017C3}" type="slidenum">
              <a:rPr lang="en-US" smtClean="0"/>
              <a:t>‹#›</a:t>
            </a:fld>
            <a:endParaRPr lang="en-US"/>
          </a:p>
        </p:txBody>
      </p:sp>
    </p:spTree>
    <p:extLst>
      <p:ext uri="{BB962C8B-B14F-4D97-AF65-F5344CB8AC3E}">
        <p14:creationId xmlns:p14="http://schemas.microsoft.com/office/powerpoint/2010/main" val="14120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ft Imag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587A36-E9EC-B940-87D5-F079C61733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8210551" cy="6858000"/>
          </a:xfrm>
          <a:prstGeom prst="rect">
            <a:avLst/>
          </a:prstGeom>
        </p:spPr>
      </p:pic>
      <p:sp>
        <p:nvSpPr>
          <p:cNvPr id="6" name="Rectangle 5">
            <a:extLst>
              <a:ext uri="{FF2B5EF4-FFF2-40B4-BE49-F238E27FC236}">
                <a16:creationId xmlns:a16="http://schemas.microsoft.com/office/drawing/2014/main" id="{20BC3076-C356-2749-BB4E-BCCFC8427164}"/>
              </a:ext>
            </a:extLst>
          </p:cNvPr>
          <p:cNvSpPr/>
          <p:nvPr userDrawn="1"/>
        </p:nvSpPr>
        <p:spPr>
          <a:xfrm>
            <a:off x="5567680" y="0"/>
            <a:ext cx="66243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D81C083-8CB0-7243-9D05-B6FE3F546000}"/>
              </a:ext>
            </a:extLst>
          </p:cNvPr>
          <p:cNvSpPr/>
          <p:nvPr userDrawn="1"/>
        </p:nvSpPr>
        <p:spPr>
          <a:xfrm>
            <a:off x="0" y="0"/>
            <a:ext cx="5567680"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
            <a:extLst>
              <a:ext uri="{FF2B5EF4-FFF2-40B4-BE49-F238E27FC236}">
                <a16:creationId xmlns:a16="http://schemas.microsoft.com/office/drawing/2014/main" id="{2A2EFA45-57D9-9741-B44A-BF15D3D65A07}"/>
              </a:ext>
            </a:extLst>
          </p:cNvPr>
          <p:cNvSpPr>
            <a:spLocks noGrp="1"/>
          </p:cNvSpPr>
          <p:nvPr>
            <p:ph type="title"/>
          </p:nvPr>
        </p:nvSpPr>
        <p:spPr>
          <a:xfrm>
            <a:off x="5920975" y="550109"/>
            <a:ext cx="5773186" cy="11606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0F844D11-DC65-D641-852C-4FADA2C22D63}"/>
              </a:ext>
            </a:extLst>
          </p:cNvPr>
          <p:cNvSpPr>
            <a:spLocks noGrp="1"/>
          </p:cNvSpPr>
          <p:nvPr>
            <p:ph idx="1"/>
          </p:nvPr>
        </p:nvSpPr>
        <p:spPr>
          <a:xfrm>
            <a:off x="5920975" y="1917867"/>
            <a:ext cx="5773186" cy="396609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sz="1800"/>
            </a:lvl1pPr>
            <a:lvl2pPr marL="800100" indent="-342900">
              <a:buFont typeface="Arial" panose="020B0604020202020204" pitchFamily="34" charset="0"/>
              <a:buChar char="•"/>
              <a:defRPr sz="1600"/>
            </a:lvl2pPr>
            <a:lvl3pPr>
              <a:defRPr sz="1200"/>
            </a:lvl3pPr>
          </a:lstStyle>
          <a:p>
            <a:pPr lvl="0"/>
            <a:r>
              <a:rPr lang="en-US"/>
              <a:t>Edit Master text styles</a:t>
            </a:r>
          </a:p>
          <a:p>
            <a:pPr lvl="1"/>
            <a:r>
              <a:rPr lang="en-US"/>
              <a:t>Second level</a:t>
            </a:r>
          </a:p>
          <a:p>
            <a:pPr lvl="2"/>
            <a:r>
              <a:rPr lang="en-US"/>
              <a:t>Third level</a:t>
            </a:r>
          </a:p>
        </p:txBody>
      </p:sp>
      <p:sp>
        <p:nvSpPr>
          <p:cNvPr id="16"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lumMod val="50000"/>
                  </a:schemeClr>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17" name="Straight Connector 16">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D6B5925-9683-C544-8344-00F2FB65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8469" y="6295415"/>
            <a:ext cx="1381204" cy="375203"/>
          </a:xfrm>
          <a:prstGeom prst="rect">
            <a:avLst/>
          </a:prstGeom>
        </p:spPr>
      </p:pic>
      <p:pic>
        <p:nvPicPr>
          <p:cNvPr id="11" name="Picture 10">
            <a:extLst>
              <a:ext uri="{FF2B5EF4-FFF2-40B4-BE49-F238E27FC236}">
                <a16:creationId xmlns:a16="http://schemas.microsoft.com/office/drawing/2014/main" id="{B4DC8069-6CD0-0C40-A37F-C2EB516A0E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65980" y="6334485"/>
            <a:ext cx="1385053" cy="297062"/>
          </a:xfrm>
          <a:prstGeom prst="rect">
            <a:avLst/>
          </a:prstGeom>
        </p:spPr>
      </p:pic>
    </p:spTree>
    <p:extLst>
      <p:ext uri="{BB962C8B-B14F-4D97-AF65-F5344CB8AC3E}">
        <p14:creationId xmlns:p14="http://schemas.microsoft.com/office/powerpoint/2010/main" val="1585150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F195-5737-19E2-352C-6CCC32DE2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194B1E-7FDC-1042-2960-62C5586FC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678CA-F1DA-C9E1-295B-6FB4681026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4397DA-7EF0-E8B9-1810-080AA60D0FE8}"/>
              </a:ext>
            </a:extLst>
          </p:cNvPr>
          <p:cNvSpPr>
            <a:spLocks noGrp="1"/>
          </p:cNvSpPr>
          <p:nvPr>
            <p:ph type="dt" sz="half" idx="10"/>
          </p:nvPr>
        </p:nvSpPr>
        <p:spPr/>
        <p:txBody>
          <a:bodyPr/>
          <a:lstStyle/>
          <a:p>
            <a:fld id="{933E063A-E61A-4ABC-BBE9-921F261450D5}" type="datetimeFigureOut">
              <a:rPr lang="en-US" smtClean="0"/>
              <a:t>4/18/25</a:t>
            </a:fld>
            <a:endParaRPr lang="en-US"/>
          </a:p>
        </p:txBody>
      </p:sp>
      <p:sp>
        <p:nvSpPr>
          <p:cNvPr id="6" name="Footer Placeholder 5">
            <a:extLst>
              <a:ext uri="{FF2B5EF4-FFF2-40B4-BE49-F238E27FC236}">
                <a16:creationId xmlns:a16="http://schemas.microsoft.com/office/drawing/2014/main" id="{4CB16013-7E53-E496-F903-B23A25936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23372-30AB-B177-832A-EE7788592442}"/>
              </a:ext>
            </a:extLst>
          </p:cNvPr>
          <p:cNvSpPr>
            <a:spLocks noGrp="1"/>
          </p:cNvSpPr>
          <p:nvPr>
            <p:ph type="sldNum" sz="quarter" idx="12"/>
          </p:nvPr>
        </p:nvSpPr>
        <p:spPr/>
        <p:txBody>
          <a:bodyPr/>
          <a:lstStyle/>
          <a:p>
            <a:fld id="{CD5AD497-3656-47CC-A48D-A43BEE4017C3}" type="slidenum">
              <a:rPr lang="en-US" smtClean="0"/>
              <a:t>‹#›</a:t>
            </a:fld>
            <a:endParaRPr lang="en-US"/>
          </a:p>
        </p:txBody>
      </p:sp>
    </p:spTree>
    <p:extLst>
      <p:ext uri="{BB962C8B-B14F-4D97-AF65-F5344CB8AC3E}">
        <p14:creationId xmlns:p14="http://schemas.microsoft.com/office/powerpoint/2010/main" val="3461751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E367-9708-CD57-C0CA-0BB332D9FE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DA24A6-9C4C-8789-1661-08052A4D53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FEBA99-3BDA-AC8D-7C15-80D9962236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AED85D-17EC-9A43-5D6F-C24C9B13D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E1EFA4-ABB4-88E9-27AB-48A70E29EF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F4622-4797-0898-75A5-40D7D6DC7637}"/>
              </a:ext>
            </a:extLst>
          </p:cNvPr>
          <p:cNvSpPr>
            <a:spLocks noGrp="1"/>
          </p:cNvSpPr>
          <p:nvPr>
            <p:ph type="dt" sz="half" idx="10"/>
          </p:nvPr>
        </p:nvSpPr>
        <p:spPr/>
        <p:txBody>
          <a:bodyPr/>
          <a:lstStyle/>
          <a:p>
            <a:fld id="{933E063A-E61A-4ABC-BBE9-921F261450D5}" type="datetimeFigureOut">
              <a:rPr lang="en-US" smtClean="0"/>
              <a:t>4/18/25</a:t>
            </a:fld>
            <a:endParaRPr lang="en-US"/>
          </a:p>
        </p:txBody>
      </p:sp>
      <p:sp>
        <p:nvSpPr>
          <p:cNvPr id="8" name="Footer Placeholder 7">
            <a:extLst>
              <a:ext uri="{FF2B5EF4-FFF2-40B4-BE49-F238E27FC236}">
                <a16:creationId xmlns:a16="http://schemas.microsoft.com/office/drawing/2014/main" id="{EBFCBB58-364C-C8BE-721B-C3AEC0B3D4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AABC60-FF28-26D9-A06F-832DECDB3731}"/>
              </a:ext>
            </a:extLst>
          </p:cNvPr>
          <p:cNvSpPr>
            <a:spLocks noGrp="1"/>
          </p:cNvSpPr>
          <p:nvPr>
            <p:ph type="sldNum" sz="quarter" idx="12"/>
          </p:nvPr>
        </p:nvSpPr>
        <p:spPr/>
        <p:txBody>
          <a:bodyPr/>
          <a:lstStyle/>
          <a:p>
            <a:fld id="{CD5AD497-3656-47CC-A48D-A43BEE4017C3}" type="slidenum">
              <a:rPr lang="en-US" smtClean="0"/>
              <a:t>‹#›</a:t>
            </a:fld>
            <a:endParaRPr lang="en-US"/>
          </a:p>
        </p:txBody>
      </p:sp>
    </p:spTree>
    <p:extLst>
      <p:ext uri="{BB962C8B-B14F-4D97-AF65-F5344CB8AC3E}">
        <p14:creationId xmlns:p14="http://schemas.microsoft.com/office/powerpoint/2010/main" val="371055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776F-B9B0-1D59-474D-A49430B2A0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62E90-3396-880C-F2D0-7282F16363C6}"/>
              </a:ext>
            </a:extLst>
          </p:cNvPr>
          <p:cNvSpPr>
            <a:spLocks noGrp="1"/>
          </p:cNvSpPr>
          <p:nvPr>
            <p:ph type="dt" sz="half" idx="10"/>
          </p:nvPr>
        </p:nvSpPr>
        <p:spPr/>
        <p:txBody>
          <a:bodyPr/>
          <a:lstStyle/>
          <a:p>
            <a:fld id="{933E063A-E61A-4ABC-BBE9-921F261450D5}" type="datetimeFigureOut">
              <a:rPr lang="en-US" smtClean="0"/>
              <a:t>4/18/25</a:t>
            </a:fld>
            <a:endParaRPr lang="en-US"/>
          </a:p>
        </p:txBody>
      </p:sp>
      <p:sp>
        <p:nvSpPr>
          <p:cNvPr id="4" name="Footer Placeholder 3">
            <a:extLst>
              <a:ext uri="{FF2B5EF4-FFF2-40B4-BE49-F238E27FC236}">
                <a16:creationId xmlns:a16="http://schemas.microsoft.com/office/drawing/2014/main" id="{DA62BF23-1478-EBD6-DBA7-6003ACD166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780C9B-80AA-0028-BE3C-7A68759F8B7D}"/>
              </a:ext>
            </a:extLst>
          </p:cNvPr>
          <p:cNvSpPr>
            <a:spLocks noGrp="1"/>
          </p:cNvSpPr>
          <p:nvPr>
            <p:ph type="sldNum" sz="quarter" idx="12"/>
          </p:nvPr>
        </p:nvSpPr>
        <p:spPr/>
        <p:txBody>
          <a:bodyPr/>
          <a:lstStyle/>
          <a:p>
            <a:fld id="{CD5AD497-3656-47CC-A48D-A43BEE4017C3}" type="slidenum">
              <a:rPr lang="en-US" smtClean="0"/>
              <a:t>‹#›</a:t>
            </a:fld>
            <a:endParaRPr lang="en-US"/>
          </a:p>
        </p:txBody>
      </p:sp>
    </p:spTree>
    <p:extLst>
      <p:ext uri="{BB962C8B-B14F-4D97-AF65-F5344CB8AC3E}">
        <p14:creationId xmlns:p14="http://schemas.microsoft.com/office/powerpoint/2010/main" val="124494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DE09B-176E-8F60-3ACC-82D22AD95562}"/>
              </a:ext>
            </a:extLst>
          </p:cNvPr>
          <p:cNvSpPr>
            <a:spLocks noGrp="1"/>
          </p:cNvSpPr>
          <p:nvPr>
            <p:ph type="dt" sz="half" idx="10"/>
          </p:nvPr>
        </p:nvSpPr>
        <p:spPr/>
        <p:txBody>
          <a:bodyPr/>
          <a:lstStyle/>
          <a:p>
            <a:fld id="{933E063A-E61A-4ABC-BBE9-921F261450D5}" type="datetimeFigureOut">
              <a:rPr lang="en-US" smtClean="0"/>
              <a:t>4/18/25</a:t>
            </a:fld>
            <a:endParaRPr lang="en-US"/>
          </a:p>
        </p:txBody>
      </p:sp>
      <p:sp>
        <p:nvSpPr>
          <p:cNvPr id="3" name="Footer Placeholder 2">
            <a:extLst>
              <a:ext uri="{FF2B5EF4-FFF2-40B4-BE49-F238E27FC236}">
                <a16:creationId xmlns:a16="http://schemas.microsoft.com/office/drawing/2014/main" id="{FF7CBB34-DD7D-62BD-7FAD-A9CD90648A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58D835-4CEB-7AD6-D82C-D5552778AFF3}"/>
              </a:ext>
            </a:extLst>
          </p:cNvPr>
          <p:cNvSpPr>
            <a:spLocks noGrp="1"/>
          </p:cNvSpPr>
          <p:nvPr>
            <p:ph type="sldNum" sz="quarter" idx="12"/>
          </p:nvPr>
        </p:nvSpPr>
        <p:spPr/>
        <p:txBody>
          <a:bodyPr/>
          <a:lstStyle/>
          <a:p>
            <a:fld id="{CD5AD497-3656-47CC-A48D-A43BEE4017C3}" type="slidenum">
              <a:rPr lang="en-US" smtClean="0"/>
              <a:t>‹#›</a:t>
            </a:fld>
            <a:endParaRPr lang="en-US"/>
          </a:p>
        </p:txBody>
      </p:sp>
    </p:spTree>
    <p:extLst>
      <p:ext uri="{BB962C8B-B14F-4D97-AF65-F5344CB8AC3E}">
        <p14:creationId xmlns:p14="http://schemas.microsoft.com/office/powerpoint/2010/main" val="486097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92A0-29FE-A34C-F313-D8DA526D4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54DB4E-0843-58F9-CFE5-5EA618520A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586CF9-F8E7-0435-D4C3-5C1F8BB4B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58074-6FB2-5EC8-1D27-08A55030C2A1}"/>
              </a:ext>
            </a:extLst>
          </p:cNvPr>
          <p:cNvSpPr>
            <a:spLocks noGrp="1"/>
          </p:cNvSpPr>
          <p:nvPr>
            <p:ph type="dt" sz="half" idx="10"/>
          </p:nvPr>
        </p:nvSpPr>
        <p:spPr/>
        <p:txBody>
          <a:bodyPr/>
          <a:lstStyle/>
          <a:p>
            <a:fld id="{933E063A-E61A-4ABC-BBE9-921F261450D5}" type="datetimeFigureOut">
              <a:rPr lang="en-US" smtClean="0"/>
              <a:t>4/18/25</a:t>
            </a:fld>
            <a:endParaRPr lang="en-US"/>
          </a:p>
        </p:txBody>
      </p:sp>
      <p:sp>
        <p:nvSpPr>
          <p:cNvPr id="6" name="Footer Placeholder 5">
            <a:extLst>
              <a:ext uri="{FF2B5EF4-FFF2-40B4-BE49-F238E27FC236}">
                <a16:creationId xmlns:a16="http://schemas.microsoft.com/office/drawing/2014/main" id="{58B02E0A-22E1-3524-DDEC-473DF79AE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CA9AF-01BA-D052-296D-70A46DD2CF54}"/>
              </a:ext>
            </a:extLst>
          </p:cNvPr>
          <p:cNvSpPr>
            <a:spLocks noGrp="1"/>
          </p:cNvSpPr>
          <p:nvPr>
            <p:ph type="sldNum" sz="quarter" idx="12"/>
          </p:nvPr>
        </p:nvSpPr>
        <p:spPr/>
        <p:txBody>
          <a:bodyPr/>
          <a:lstStyle/>
          <a:p>
            <a:fld id="{CD5AD497-3656-47CC-A48D-A43BEE4017C3}" type="slidenum">
              <a:rPr lang="en-US" smtClean="0"/>
              <a:t>‹#›</a:t>
            </a:fld>
            <a:endParaRPr lang="en-US"/>
          </a:p>
        </p:txBody>
      </p:sp>
    </p:spTree>
    <p:extLst>
      <p:ext uri="{BB962C8B-B14F-4D97-AF65-F5344CB8AC3E}">
        <p14:creationId xmlns:p14="http://schemas.microsoft.com/office/powerpoint/2010/main" val="198053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266B-E733-D880-B050-C370EEE81D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880222-66D4-F980-876C-687C860BE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FBDCEB-868E-5CC2-766D-D677213FB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31D08-AB84-9F1D-64F1-E7810488C573}"/>
              </a:ext>
            </a:extLst>
          </p:cNvPr>
          <p:cNvSpPr>
            <a:spLocks noGrp="1"/>
          </p:cNvSpPr>
          <p:nvPr>
            <p:ph type="dt" sz="half" idx="10"/>
          </p:nvPr>
        </p:nvSpPr>
        <p:spPr/>
        <p:txBody>
          <a:bodyPr/>
          <a:lstStyle/>
          <a:p>
            <a:fld id="{933E063A-E61A-4ABC-BBE9-921F261450D5}" type="datetimeFigureOut">
              <a:rPr lang="en-US" smtClean="0"/>
              <a:t>4/18/25</a:t>
            </a:fld>
            <a:endParaRPr lang="en-US"/>
          </a:p>
        </p:txBody>
      </p:sp>
      <p:sp>
        <p:nvSpPr>
          <p:cNvPr id="6" name="Footer Placeholder 5">
            <a:extLst>
              <a:ext uri="{FF2B5EF4-FFF2-40B4-BE49-F238E27FC236}">
                <a16:creationId xmlns:a16="http://schemas.microsoft.com/office/drawing/2014/main" id="{7856D6CB-8D7B-E91A-8D9E-8DB1C9C61D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C1F15-2B17-7230-2F8F-F7E05769AC0F}"/>
              </a:ext>
            </a:extLst>
          </p:cNvPr>
          <p:cNvSpPr>
            <a:spLocks noGrp="1"/>
          </p:cNvSpPr>
          <p:nvPr>
            <p:ph type="sldNum" sz="quarter" idx="12"/>
          </p:nvPr>
        </p:nvSpPr>
        <p:spPr/>
        <p:txBody>
          <a:bodyPr/>
          <a:lstStyle/>
          <a:p>
            <a:fld id="{CD5AD497-3656-47CC-A48D-A43BEE4017C3}" type="slidenum">
              <a:rPr lang="en-US" smtClean="0"/>
              <a:t>‹#›</a:t>
            </a:fld>
            <a:endParaRPr lang="en-US"/>
          </a:p>
        </p:txBody>
      </p:sp>
    </p:spTree>
    <p:extLst>
      <p:ext uri="{BB962C8B-B14F-4D97-AF65-F5344CB8AC3E}">
        <p14:creationId xmlns:p14="http://schemas.microsoft.com/office/powerpoint/2010/main" val="3239309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81B7-C7A1-60AA-2519-0A054AC50D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64646C-3F7F-AEE0-7A2C-F9EE62F588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FCB6E-2D54-607E-5C2C-6104E3524EA3}"/>
              </a:ext>
            </a:extLst>
          </p:cNvPr>
          <p:cNvSpPr>
            <a:spLocks noGrp="1"/>
          </p:cNvSpPr>
          <p:nvPr>
            <p:ph type="dt" sz="half" idx="10"/>
          </p:nvPr>
        </p:nvSpPr>
        <p:spPr/>
        <p:txBody>
          <a:bodyPr/>
          <a:lstStyle/>
          <a:p>
            <a:fld id="{933E063A-E61A-4ABC-BBE9-921F261450D5}" type="datetimeFigureOut">
              <a:rPr lang="en-US" smtClean="0"/>
              <a:t>4/18/25</a:t>
            </a:fld>
            <a:endParaRPr lang="en-US"/>
          </a:p>
        </p:txBody>
      </p:sp>
      <p:sp>
        <p:nvSpPr>
          <p:cNvPr id="5" name="Footer Placeholder 4">
            <a:extLst>
              <a:ext uri="{FF2B5EF4-FFF2-40B4-BE49-F238E27FC236}">
                <a16:creationId xmlns:a16="http://schemas.microsoft.com/office/drawing/2014/main" id="{70B3483B-48E9-3C64-8805-A44447164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00131-BB55-85A1-BF0D-AB6F78FA1131}"/>
              </a:ext>
            </a:extLst>
          </p:cNvPr>
          <p:cNvSpPr>
            <a:spLocks noGrp="1"/>
          </p:cNvSpPr>
          <p:nvPr>
            <p:ph type="sldNum" sz="quarter" idx="12"/>
          </p:nvPr>
        </p:nvSpPr>
        <p:spPr/>
        <p:txBody>
          <a:bodyPr/>
          <a:lstStyle/>
          <a:p>
            <a:fld id="{CD5AD497-3656-47CC-A48D-A43BEE4017C3}" type="slidenum">
              <a:rPr lang="en-US" smtClean="0"/>
              <a:t>‹#›</a:t>
            </a:fld>
            <a:endParaRPr lang="en-US"/>
          </a:p>
        </p:txBody>
      </p:sp>
    </p:spTree>
    <p:extLst>
      <p:ext uri="{BB962C8B-B14F-4D97-AF65-F5344CB8AC3E}">
        <p14:creationId xmlns:p14="http://schemas.microsoft.com/office/powerpoint/2010/main" val="2227116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2CB02-29A4-142B-7FC3-9BE2C29DFC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4CC7A0-5CE8-8B5A-7454-88E315D2DD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3D628-D27C-57CE-A686-4A65B26D5E76}"/>
              </a:ext>
            </a:extLst>
          </p:cNvPr>
          <p:cNvSpPr>
            <a:spLocks noGrp="1"/>
          </p:cNvSpPr>
          <p:nvPr>
            <p:ph type="dt" sz="half" idx="10"/>
          </p:nvPr>
        </p:nvSpPr>
        <p:spPr/>
        <p:txBody>
          <a:bodyPr/>
          <a:lstStyle/>
          <a:p>
            <a:fld id="{933E063A-E61A-4ABC-BBE9-921F261450D5}" type="datetimeFigureOut">
              <a:rPr lang="en-US" smtClean="0"/>
              <a:t>4/18/25</a:t>
            </a:fld>
            <a:endParaRPr lang="en-US"/>
          </a:p>
        </p:txBody>
      </p:sp>
      <p:sp>
        <p:nvSpPr>
          <p:cNvPr id="5" name="Footer Placeholder 4">
            <a:extLst>
              <a:ext uri="{FF2B5EF4-FFF2-40B4-BE49-F238E27FC236}">
                <a16:creationId xmlns:a16="http://schemas.microsoft.com/office/drawing/2014/main" id="{D559601E-EAE5-8EB3-340C-3C9620F94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30389-3AF1-4B88-B949-AB35B5DB72C3}"/>
              </a:ext>
            </a:extLst>
          </p:cNvPr>
          <p:cNvSpPr>
            <a:spLocks noGrp="1"/>
          </p:cNvSpPr>
          <p:nvPr>
            <p:ph type="sldNum" sz="quarter" idx="12"/>
          </p:nvPr>
        </p:nvSpPr>
        <p:spPr/>
        <p:txBody>
          <a:bodyPr/>
          <a:lstStyle/>
          <a:p>
            <a:fld id="{CD5AD497-3656-47CC-A48D-A43BEE4017C3}" type="slidenum">
              <a:rPr lang="en-US" smtClean="0"/>
              <a:t>‹#›</a:t>
            </a:fld>
            <a:endParaRPr lang="en-US"/>
          </a:p>
        </p:txBody>
      </p:sp>
    </p:spTree>
    <p:extLst>
      <p:ext uri="{BB962C8B-B14F-4D97-AF65-F5344CB8AC3E}">
        <p14:creationId xmlns:p14="http://schemas.microsoft.com/office/powerpoint/2010/main" val="82031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E0C3FF-9DF3-7A4F-9A93-5B3C6A77B68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74" y="0"/>
            <a:ext cx="3867150" cy="6858000"/>
          </a:xfrm>
          <a:prstGeom prst="rect">
            <a:avLst/>
          </a:prstGeom>
        </p:spPr>
      </p:pic>
      <p:sp>
        <p:nvSpPr>
          <p:cNvPr id="8" name="Rectangle 7">
            <a:extLst>
              <a:ext uri="{FF2B5EF4-FFF2-40B4-BE49-F238E27FC236}">
                <a16:creationId xmlns:a16="http://schemas.microsoft.com/office/drawing/2014/main" id="{1949D6F3-5DFF-7D41-BA40-AB0BF147BFA1}"/>
              </a:ext>
            </a:extLst>
          </p:cNvPr>
          <p:cNvSpPr/>
          <p:nvPr userDrawn="1"/>
        </p:nvSpPr>
        <p:spPr>
          <a:xfrm>
            <a:off x="1974" y="0"/>
            <a:ext cx="3871099"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
            <a:extLst>
              <a:ext uri="{FF2B5EF4-FFF2-40B4-BE49-F238E27FC236}">
                <a16:creationId xmlns:a16="http://schemas.microsoft.com/office/drawing/2014/main" id="{2A2EFA45-57D9-9741-B44A-BF15D3D65A07}"/>
              </a:ext>
            </a:extLst>
          </p:cNvPr>
          <p:cNvSpPr>
            <a:spLocks noGrp="1"/>
          </p:cNvSpPr>
          <p:nvPr>
            <p:ph type="title"/>
          </p:nvPr>
        </p:nvSpPr>
        <p:spPr>
          <a:xfrm>
            <a:off x="4295374" y="550109"/>
            <a:ext cx="7058425" cy="11606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0F844D11-DC65-D641-852C-4FADA2C22D63}"/>
              </a:ext>
            </a:extLst>
          </p:cNvPr>
          <p:cNvSpPr>
            <a:spLocks noGrp="1"/>
          </p:cNvSpPr>
          <p:nvPr>
            <p:ph idx="1" hasCustomPrompt="1"/>
          </p:nvPr>
        </p:nvSpPr>
        <p:spPr>
          <a:xfrm>
            <a:off x="4295374" y="1917867"/>
            <a:ext cx="7058425" cy="396609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sz="1800"/>
            </a:lvl1pPr>
            <a:lvl2pPr marL="800100" indent="-342900">
              <a:buFont typeface="Arial" panose="020B0604020202020204" pitchFamily="34" charset="0"/>
              <a:buChar char="•"/>
              <a:defRPr sz="1600"/>
            </a:lvl2pPr>
            <a:lvl3pPr>
              <a:defRPr sz="1400"/>
            </a:lvl3pPr>
          </a:lstStyle>
          <a:p>
            <a:pPr lvl="0"/>
            <a:r>
              <a:rPr lang="en-US" dirty="0"/>
              <a:t>Edit Master text styles 18 pt.</a:t>
            </a:r>
          </a:p>
          <a:p>
            <a:pPr lvl="1"/>
            <a:r>
              <a:rPr lang="en-US" dirty="0"/>
              <a:t>Second level 16 pt.</a:t>
            </a:r>
          </a:p>
          <a:p>
            <a:pPr lvl="2"/>
            <a:r>
              <a:rPr lang="en-US" dirty="0"/>
              <a:t>Third level 12 pt.</a:t>
            </a:r>
          </a:p>
        </p:txBody>
      </p:sp>
      <p:sp>
        <p:nvSpPr>
          <p:cNvPr id="17"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lumMod val="50000"/>
                  </a:schemeClr>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18" name="Straight Connector 17">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D6B5925-9683-C544-8344-00F2FB65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8469" y="6295415"/>
            <a:ext cx="1381204" cy="375203"/>
          </a:xfrm>
          <a:prstGeom prst="rect">
            <a:avLst/>
          </a:prstGeom>
        </p:spPr>
      </p:pic>
      <p:pic>
        <p:nvPicPr>
          <p:cNvPr id="10" name="Picture 9">
            <a:extLst>
              <a:ext uri="{FF2B5EF4-FFF2-40B4-BE49-F238E27FC236}">
                <a16:creationId xmlns:a16="http://schemas.microsoft.com/office/drawing/2014/main" id="{B4DC8069-6CD0-0C40-A37F-C2EB516A0E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65980" y="6334485"/>
            <a:ext cx="1385053" cy="297062"/>
          </a:xfrm>
          <a:prstGeom prst="rect">
            <a:avLst/>
          </a:prstGeom>
        </p:spPr>
      </p:pic>
    </p:spTree>
    <p:extLst>
      <p:ext uri="{BB962C8B-B14F-4D97-AF65-F5344CB8AC3E}">
        <p14:creationId xmlns:p14="http://schemas.microsoft.com/office/powerpoint/2010/main" val="742812708"/>
      </p:ext>
    </p:extLst>
  </p:cSld>
  <p:clrMapOvr>
    <a:masterClrMapping/>
  </p:clrMapOvr>
  <p:extLst>
    <p:ext uri="{DCECCB84-F9BA-43D5-87BE-67443E8EF086}">
      <p15:sldGuideLst xmlns:p15="http://schemas.microsoft.com/office/powerpoint/2012/main">
        <p15:guide id="1" orient="horz" pos="4056" userDrawn="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028E07-5BEB-8C41-8C87-B72D5AF30CA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260"/>
            <a:ext cx="12192000" cy="6858000"/>
          </a:xfrm>
          <a:prstGeom prst="rect">
            <a:avLst/>
          </a:prstGeom>
        </p:spPr>
      </p:pic>
      <p:pic>
        <p:nvPicPr>
          <p:cNvPr id="5" name="Picture 4">
            <a:extLst>
              <a:ext uri="{FF2B5EF4-FFF2-40B4-BE49-F238E27FC236}">
                <a16:creationId xmlns:a16="http://schemas.microsoft.com/office/drawing/2014/main" id="{9D47EA05-9742-5C4B-9431-0F5068986F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6633" y="3320144"/>
            <a:ext cx="3785832" cy="3524539"/>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2604" y="5840496"/>
            <a:ext cx="1701624" cy="591624"/>
          </a:xfrm>
          <a:prstGeom prst="rect">
            <a:avLst/>
          </a:prstGeom>
        </p:spPr>
      </p:pic>
      <p:pic>
        <p:nvPicPr>
          <p:cNvPr id="7" name="Picture 6">
            <a:extLst>
              <a:ext uri="{FF2B5EF4-FFF2-40B4-BE49-F238E27FC236}">
                <a16:creationId xmlns:a16="http://schemas.microsoft.com/office/drawing/2014/main" id="{CD6B5925-9683-C544-8344-00F2FB6554D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0836" y="468399"/>
            <a:ext cx="2081663" cy="565482"/>
          </a:xfrm>
          <a:prstGeom prst="rect">
            <a:avLst/>
          </a:prstGeom>
        </p:spPr>
      </p:pic>
      <p:pic>
        <p:nvPicPr>
          <p:cNvPr id="4" name="Picture 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206548" y="395051"/>
            <a:ext cx="2637693" cy="712178"/>
          </a:xfrm>
          <a:prstGeom prst="rect">
            <a:avLst/>
          </a:prstGeom>
        </p:spPr>
      </p:pic>
      <p:pic>
        <p:nvPicPr>
          <p:cNvPr id="9" name="Picture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0836" y="5758670"/>
            <a:ext cx="1565337" cy="755275"/>
          </a:xfrm>
          <a:prstGeom prst="rect">
            <a:avLst/>
          </a:prstGeom>
        </p:spPr>
      </p:pic>
      <p:sp>
        <p:nvSpPr>
          <p:cNvPr id="10" name="Title 9"/>
          <p:cNvSpPr>
            <a:spLocks noGrp="1"/>
          </p:cNvSpPr>
          <p:nvPr>
            <p:ph type="title"/>
          </p:nvPr>
        </p:nvSpPr>
        <p:spPr>
          <a:xfrm>
            <a:off x="783716" y="2630362"/>
            <a:ext cx="10515600" cy="1325563"/>
          </a:xfrm>
        </p:spPr>
        <p:txBody>
          <a:bodyPr>
            <a:normAutofit/>
          </a:bodyPr>
          <a:lstStyle>
            <a:lvl1pPr>
              <a:defRPr sz="5400" b="0">
                <a:solidFill>
                  <a:schemeClr val="bg1"/>
                </a:solidFill>
                <a:latin typeface="Elevance Sans Medium" pitchFamily="50" charset="0"/>
              </a:defRPr>
            </a:lvl1pPr>
          </a:lstStyle>
          <a:p>
            <a:r>
              <a:rPr lang="en-US"/>
              <a:t>Click to edit Master title style</a:t>
            </a:r>
            <a:endParaRPr lang="en-US" dirty="0"/>
          </a:p>
        </p:txBody>
      </p:sp>
      <p:sp>
        <p:nvSpPr>
          <p:cNvPr id="11" name="Content Placeholder 13"/>
          <p:cNvSpPr>
            <a:spLocks noGrp="1"/>
          </p:cNvSpPr>
          <p:nvPr>
            <p:ph sz="quarter" idx="10" hasCustomPrompt="1"/>
          </p:nvPr>
        </p:nvSpPr>
        <p:spPr>
          <a:xfrm>
            <a:off x="783716" y="4064000"/>
            <a:ext cx="10515600" cy="695960"/>
          </a:xfrm>
        </p:spPr>
        <p:txBody>
          <a:bodyPr/>
          <a:lstStyle>
            <a:lvl1pPr marL="0" indent="0" algn="l">
              <a:buNone/>
              <a:defRPr>
                <a:solidFill>
                  <a:srgbClr val="44BCED"/>
                </a:solidFill>
              </a:defRPr>
            </a:lvl1pPr>
          </a:lstStyle>
          <a:p>
            <a:pPr algn="l"/>
            <a:r>
              <a:rPr lang="en-US" dirty="0">
                <a:solidFill>
                  <a:srgbClr val="43BDEE"/>
                </a:solidFill>
                <a:latin typeface="Elevance Sans" pitchFamily="50" charset="0"/>
                <a:ea typeface="Open Sans Semibold" panose="020B0606030504020204" pitchFamily="34" charset="0"/>
                <a:cs typeface="Open Sans Semibold" panose="020B0606030504020204" pitchFamily="34" charset="0"/>
              </a:rPr>
              <a:t>Date</a:t>
            </a:r>
          </a:p>
        </p:txBody>
      </p:sp>
      <p:graphicFrame>
        <p:nvGraphicFramePr>
          <p:cNvPr id="8" name="Table 7">
            <a:extLst>
              <a:ext uri="{FF2B5EF4-FFF2-40B4-BE49-F238E27FC236}">
                <a16:creationId xmlns:a16="http://schemas.microsoft.com/office/drawing/2014/main" id="{14701ED3-8D92-C2CF-8100-FC5D63541615}"/>
              </a:ext>
            </a:extLst>
          </p:cNvPr>
          <p:cNvGraphicFramePr>
            <a:graphicFrameLocks noGrp="1"/>
          </p:cNvGraphicFramePr>
          <p:nvPr userDrawn="1">
            <p:extLst>
              <p:ext uri="{D42A27DB-BD31-4B8C-83A1-F6EECF244321}">
                <p14:modId xmlns:p14="http://schemas.microsoft.com/office/powerpoint/2010/main" val="3433168664"/>
              </p:ext>
            </p:extLst>
          </p:nvPr>
        </p:nvGraphicFramePr>
        <p:xfrm>
          <a:off x="154236" y="6530860"/>
          <a:ext cx="660400" cy="207645"/>
        </p:xfrm>
        <a:graphic>
          <a:graphicData uri="http://schemas.openxmlformats.org/drawingml/2006/table">
            <a:tbl>
              <a:tblPr/>
              <a:tblGrid>
                <a:gridCol w="660400">
                  <a:extLst>
                    <a:ext uri="{9D8B030D-6E8A-4147-A177-3AD203B41FA5}">
                      <a16:colId xmlns:a16="http://schemas.microsoft.com/office/drawing/2014/main" val="407819876"/>
                    </a:ext>
                  </a:extLst>
                </a:gridCol>
              </a:tblGrid>
              <a:tr h="171450">
                <a:tc>
                  <a:txBody>
                    <a:bodyPr/>
                    <a:lstStyle/>
                    <a:p>
                      <a:pPr algn="l" fontAlgn="t"/>
                      <a:r>
                        <a:rPr lang="en-US" sz="1000" b="0" i="0" u="none" strike="noStrike" dirty="0">
                          <a:solidFill>
                            <a:schemeClr val="bg1"/>
                          </a:solidFill>
                          <a:effectLst/>
                          <a:latin typeface="Elevance Sans" pitchFamily="50" charset="0"/>
                        </a:rPr>
                        <a:t>2562_1123</a:t>
                      </a:r>
                    </a:p>
                  </a:txBody>
                  <a:tcPr marL="9525" marR="9525" marT="952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7967847"/>
                  </a:ext>
                </a:extLst>
              </a:tr>
            </a:tbl>
          </a:graphicData>
        </a:graphic>
      </p:graphicFrame>
    </p:spTree>
    <p:extLst>
      <p:ext uri="{BB962C8B-B14F-4D97-AF65-F5344CB8AC3E}">
        <p14:creationId xmlns:p14="http://schemas.microsoft.com/office/powerpoint/2010/main" val="356279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028E07-5BEB-8C41-8C87-B72D5AF30CA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Picture 4">
            <a:extLst>
              <a:ext uri="{FF2B5EF4-FFF2-40B4-BE49-F238E27FC236}">
                <a16:creationId xmlns:a16="http://schemas.microsoft.com/office/drawing/2014/main" id="{9D47EA05-9742-5C4B-9431-0F5068986F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6633" y="3320145"/>
            <a:ext cx="3785832" cy="3542210"/>
          </a:xfrm>
          <a:prstGeom prst="rect">
            <a:avLst/>
          </a:prstGeom>
        </p:spPr>
      </p:pic>
      <p:sp>
        <p:nvSpPr>
          <p:cNvPr id="4" name="Title 1"/>
          <p:cNvSpPr>
            <a:spLocks noGrp="1"/>
          </p:cNvSpPr>
          <p:nvPr>
            <p:ph type="title"/>
          </p:nvPr>
        </p:nvSpPr>
        <p:spPr>
          <a:xfrm>
            <a:off x="838200" y="3062605"/>
            <a:ext cx="10515600" cy="1325563"/>
          </a:xfrm>
        </p:spPr>
        <p:txBody>
          <a:bodyPr>
            <a:normAutofit/>
          </a:bodyPr>
          <a:lstStyle>
            <a:lvl1pPr>
              <a:defRPr sz="5400">
                <a:solidFill>
                  <a:schemeClr val="bg1"/>
                </a:solidFill>
                <a:latin typeface="Elevance Sans Medium"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27138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4" name="Rectangle 3"/>
          <p:cNvSpPr/>
          <p:nvPr userDrawn="1"/>
        </p:nvSpPr>
        <p:spPr>
          <a:xfrm>
            <a:off x="0" y="0"/>
            <a:ext cx="12192000" cy="1506417"/>
          </a:xfrm>
          <a:prstGeom prst="rect">
            <a:avLst/>
          </a:prstGeom>
          <a:solidFill>
            <a:srgbClr val="1D376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D6B5925-9683-C544-8344-00F2FB6554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6543" y="6295415"/>
            <a:ext cx="1385057" cy="375203"/>
          </a:xfrm>
          <a:prstGeom prst="rect">
            <a:avLst/>
          </a:prstGeom>
        </p:spPr>
      </p:pic>
      <p:sp>
        <p:nvSpPr>
          <p:cNvPr id="8"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lumMod val="50000"/>
                  </a:schemeClr>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9" name="Straight Connector 8">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sp>
        <p:nvSpPr>
          <p:cNvPr id="13" name="Title Placeholder 1">
            <a:extLst>
              <a:ext uri="{FF2B5EF4-FFF2-40B4-BE49-F238E27FC236}">
                <a16:creationId xmlns:a16="http://schemas.microsoft.com/office/drawing/2014/main" id="{2A2EFA45-57D9-9741-B44A-BF15D3D65A07}"/>
              </a:ext>
            </a:extLst>
          </p:cNvPr>
          <p:cNvSpPr>
            <a:spLocks noGrp="1"/>
          </p:cNvSpPr>
          <p:nvPr>
            <p:ph type="title"/>
          </p:nvPr>
        </p:nvSpPr>
        <p:spPr>
          <a:xfrm>
            <a:off x="877580" y="161643"/>
            <a:ext cx="10476220" cy="1160656"/>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0F844D11-DC65-D641-852C-4FADA2C22D63}"/>
              </a:ext>
            </a:extLst>
          </p:cNvPr>
          <p:cNvSpPr>
            <a:spLocks noGrp="1"/>
          </p:cNvSpPr>
          <p:nvPr>
            <p:ph idx="1" hasCustomPrompt="1"/>
          </p:nvPr>
        </p:nvSpPr>
        <p:spPr>
          <a:xfrm>
            <a:off x="877580" y="1732156"/>
            <a:ext cx="10476220" cy="4151809"/>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sz="2400"/>
            </a:lvl1pPr>
            <a:lvl2pPr marL="685800" indent="-228600">
              <a:buFont typeface="Arial" panose="020B0604020202020204" pitchFamily="34" charset="0"/>
              <a:buChar char="•"/>
              <a:defRPr sz="2000"/>
            </a:lvl2pPr>
            <a:lvl3pPr>
              <a:defRPr sz="1600"/>
            </a:lvl3pPr>
          </a:lstStyle>
          <a:p>
            <a:pPr lvl="0"/>
            <a:r>
              <a:rPr lang="en-US" dirty="0"/>
              <a:t>Edit Master text styles 24 pt.</a:t>
            </a:r>
          </a:p>
          <a:p>
            <a:pPr lvl="1"/>
            <a:r>
              <a:rPr lang="en-US" dirty="0"/>
              <a:t>Second level 20 pt.</a:t>
            </a:r>
          </a:p>
          <a:p>
            <a:pPr lvl="2"/>
            <a:r>
              <a:rPr lang="en-US" dirty="0"/>
              <a:t>Third level 16 pt.</a:t>
            </a:r>
          </a:p>
        </p:txBody>
      </p:sp>
      <p:pic>
        <p:nvPicPr>
          <p:cNvPr id="11" name="Picture 10">
            <a:extLst>
              <a:ext uri="{FF2B5EF4-FFF2-40B4-BE49-F238E27FC236}">
                <a16:creationId xmlns:a16="http://schemas.microsoft.com/office/drawing/2014/main" id="{B4DC8069-6CD0-0C40-A37F-C2EB516A0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5980" y="6334485"/>
            <a:ext cx="1385053" cy="297062"/>
          </a:xfrm>
          <a:prstGeom prst="rect">
            <a:avLst/>
          </a:prstGeom>
        </p:spPr>
      </p:pic>
    </p:spTree>
    <p:extLst>
      <p:ext uri="{BB962C8B-B14F-4D97-AF65-F5344CB8AC3E}">
        <p14:creationId xmlns:p14="http://schemas.microsoft.com/office/powerpoint/2010/main" val="4162929180"/>
      </p:ext>
    </p:extLst>
  </p:cSld>
  <p:clrMapOvr>
    <a:masterClrMapping/>
  </p:clrMapOvr>
  <p:extLst>
    <p:ext uri="{DCECCB84-F9BA-43D5-87BE-67443E8EF086}">
      <p15:sldGuideLst xmlns:p15="http://schemas.microsoft.com/office/powerpoint/2012/main">
        <p15:guide id="1" pos="3840">
          <p15:clr>
            <a:srgbClr val="FBAE40"/>
          </p15:clr>
        </p15:guide>
        <p15:guide id="2" pos="312">
          <p15:clr>
            <a:srgbClr val="FBAE40"/>
          </p15:clr>
        </p15:guide>
        <p15:guide id="3" pos="7368">
          <p15:clr>
            <a:srgbClr val="FBAE40"/>
          </p15:clr>
        </p15:guide>
        <p15:guide id="4" orient="horz" pos="2160" userDrawn="1">
          <p15:clr>
            <a:srgbClr val="FBAE40"/>
          </p15:clr>
        </p15:guide>
        <p15:guide id="5" orient="horz" pos="312" userDrawn="1">
          <p15:clr>
            <a:srgbClr val="FBAE40"/>
          </p15:clr>
        </p15:guide>
        <p15:guide id="6" orient="horz" pos="39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Two Column">
    <p:spTree>
      <p:nvGrpSpPr>
        <p:cNvPr id="1" name=""/>
        <p:cNvGrpSpPr/>
        <p:nvPr/>
      </p:nvGrpSpPr>
      <p:grpSpPr>
        <a:xfrm>
          <a:off x="0" y="0"/>
          <a:ext cx="0" cy="0"/>
          <a:chOff x="0" y="0"/>
          <a:chExt cx="0" cy="0"/>
        </a:xfrm>
      </p:grpSpPr>
      <p:sp>
        <p:nvSpPr>
          <p:cNvPr id="12" name="Rectangle 11"/>
          <p:cNvSpPr/>
          <p:nvPr userDrawn="1"/>
        </p:nvSpPr>
        <p:spPr>
          <a:xfrm>
            <a:off x="0" y="0"/>
            <a:ext cx="12192000" cy="1506417"/>
          </a:xfrm>
          <a:prstGeom prst="rect">
            <a:avLst/>
          </a:prstGeom>
          <a:solidFill>
            <a:srgbClr val="1D376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1">
                  <a:lumMod val="95000"/>
                </a:schemeClr>
              </a:solidFill>
            </a:endParaRPr>
          </a:p>
        </p:txBody>
      </p:sp>
      <p:pic>
        <p:nvPicPr>
          <p:cNvPr id="10" name="Picture 9">
            <a:extLst>
              <a:ext uri="{FF2B5EF4-FFF2-40B4-BE49-F238E27FC236}">
                <a16:creationId xmlns:a16="http://schemas.microsoft.com/office/drawing/2014/main" id="{CD6B5925-9683-C544-8344-00F2FB6554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6543" y="6295415"/>
            <a:ext cx="1385057" cy="375203"/>
          </a:xfrm>
          <a:prstGeom prst="rect">
            <a:avLst/>
          </a:prstGeom>
        </p:spPr>
      </p:pic>
      <p:sp>
        <p:nvSpPr>
          <p:cNvPr id="8"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lumMod val="50000"/>
                  </a:schemeClr>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9" name="Straight Connector 8">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sp>
        <p:nvSpPr>
          <p:cNvPr id="13" name="Title Placeholder 1">
            <a:extLst>
              <a:ext uri="{FF2B5EF4-FFF2-40B4-BE49-F238E27FC236}">
                <a16:creationId xmlns:a16="http://schemas.microsoft.com/office/drawing/2014/main" id="{2A2EFA45-57D9-9741-B44A-BF15D3D65A07}"/>
              </a:ext>
            </a:extLst>
          </p:cNvPr>
          <p:cNvSpPr>
            <a:spLocks noGrp="1"/>
          </p:cNvSpPr>
          <p:nvPr>
            <p:ph type="title"/>
          </p:nvPr>
        </p:nvSpPr>
        <p:spPr>
          <a:xfrm>
            <a:off x="857890" y="172880"/>
            <a:ext cx="10476220" cy="1160656"/>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0F844D11-DC65-D641-852C-4FADA2C22D63}"/>
              </a:ext>
            </a:extLst>
          </p:cNvPr>
          <p:cNvSpPr>
            <a:spLocks noGrp="1"/>
          </p:cNvSpPr>
          <p:nvPr>
            <p:ph idx="1" hasCustomPrompt="1"/>
          </p:nvPr>
        </p:nvSpPr>
        <p:spPr>
          <a:xfrm>
            <a:off x="877581" y="1917867"/>
            <a:ext cx="5110470" cy="396609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sz="2400"/>
            </a:lvl1pPr>
            <a:lvl2pPr marL="685800" indent="-228600">
              <a:buFont typeface="Arial" panose="020B0604020202020204" pitchFamily="34" charset="0"/>
              <a:buChar char="•"/>
              <a:defRPr sz="2000"/>
            </a:lvl2pPr>
            <a:lvl3pPr>
              <a:defRPr sz="1600"/>
            </a:lvl3pPr>
          </a:lstStyle>
          <a:p>
            <a:pPr lvl="0"/>
            <a:r>
              <a:rPr lang="en-US" dirty="0"/>
              <a:t>Edit Master text styles 24 pt.</a:t>
            </a:r>
          </a:p>
          <a:p>
            <a:pPr lvl="1"/>
            <a:r>
              <a:rPr lang="en-US" dirty="0"/>
              <a:t>Second level 20 pt.</a:t>
            </a:r>
          </a:p>
          <a:p>
            <a:pPr lvl="2"/>
            <a:r>
              <a:rPr lang="en-US" dirty="0"/>
              <a:t>Third level 16 pt.</a:t>
            </a:r>
          </a:p>
        </p:txBody>
      </p:sp>
      <p:sp>
        <p:nvSpPr>
          <p:cNvPr id="11" name="Text Placeholder 2">
            <a:extLst>
              <a:ext uri="{FF2B5EF4-FFF2-40B4-BE49-F238E27FC236}">
                <a16:creationId xmlns:a16="http://schemas.microsoft.com/office/drawing/2014/main" id="{0F844D11-DC65-D641-852C-4FADA2C22D63}"/>
              </a:ext>
            </a:extLst>
          </p:cNvPr>
          <p:cNvSpPr>
            <a:spLocks noGrp="1"/>
          </p:cNvSpPr>
          <p:nvPr>
            <p:ph idx="13" hasCustomPrompt="1"/>
          </p:nvPr>
        </p:nvSpPr>
        <p:spPr>
          <a:xfrm>
            <a:off x="6183087" y="1917867"/>
            <a:ext cx="5170714" cy="396609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sz="2400"/>
            </a:lvl1pPr>
            <a:lvl2pPr marL="685800" indent="-228600">
              <a:buFont typeface="Arial" panose="020B0604020202020204" pitchFamily="34" charset="0"/>
              <a:buChar char="•"/>
              <a:defRPr sz="2000"/>
            </a:lvl2pPr>
            <a:lvl3pPr>
              <a:defRPr sz="1600"/>
            </a:lvl3pPr>
          </a:lstStyle>
          <a:p>
            <a:pPr lvl="0"/>
            <a:r>
              <a:rPr lang="en-US" dirty="0"/>
              <a:t>Edit Master text styles 24 pt.</a:t>
            </a:r>
          </a:p>
          <a:p>
            <a:pPr lvl="1"/>
            <a:r>
              <a:rPr lang="en-US" dirty="0"/>
              <a:t>Second level 20 pt.</a:t>
            </a:r>
          </a:p>
          <a:p>
            <a:pPr lvl="2"/>
            <a:r>
              <a:rPr lang="en-US" dirty="0"/>
              <a:t>Third level 16 pt.</a:t>
            </a:r>
          </a:p>
        </p:txBody>
      </p:sp>
      <p:pic>
        <p:nvPicPr>
          <p:cNvPr id="15" name="Picture 14">
            <a:extLst>
              <a:ext uri="{FF2B5EF4-FFF2-40B4-BE49-F238E27FC236}">
                <a16:creationId xmlns:a16="http://schemas.microsoft.com/office/drawing/2014/main" id="{B4DC8069-6CD0-0C40-A37F-C2EB516A0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5980" y="6334485"/>
            <a:ext cx="1385053" cy="297062"/>
          </a:xfrm>
          <a:prstGeom prst="rect">
            <a:avLst/>
          </a:prstGeom>
        </p:spPr>
      </p:pic>
    </p:spTree>
    <p:extLst>
      <p:ext uri="{BB962C8B-B14F-4D97-AF65-F5344CB8AC3E}">
        <p14:creationId xmlns:p14="http://schemas.microsoft.com/office/powerpoint/2010/main" val="1789384732"/>
      </p:ext>
    </p:extLst>
  </p:cSld>
  <p:clrMapOvr>
    <a:masterClrMapping/>
  </p:clrMapOvr>
  <p:extLst>
    <p:ext uri="{DCECCB84-F9BA-43D5-87BE-67443E8EF086}">
      <p15:sldGuideLst xmlns:p15="http://schemas.microsoft.com/office/powerpoint/2012/main">
        <p15:guide id="1" pos="3840">
          <p15:clr>
            <a:srgbClr val="FBAE40"/>
          </p15:clr>
        </p15:guide>
        <p15:guide id="2" pos="312">
          <p15:clr>
            <a:srgbClr val="FBAE40"/>
          </p15:clr>
        </p15:guide>
        <p15:guide id="3" pos="7368">
          <p15:clr>
            <a:srgbClr val="FBAE40"/>
          </p15:clr>
        </p15:guide>
        <p15:guide id="4" orient="horz" pos="2160">
          <p15:clr>
            <a:srgbClr val="FBAE40"/>
          </p15:clr>
        </p15:guide>
        <p15:guide id="5" orient="horz" pos="312">
          <p15:clr>
            <a:srgbClr val="FBAE40"/>
          </p15:clr>
        </p15:guide>
        <p15:guide id="6" orient="horz"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65F4B0C-5FCB-D747-9B2C-177E5BFE415E}"/>
              </a:ext>
            </a:extLst>
          </p:cNvPr>
          <p:cNvSpPr/>
          <p:nvPr userDrawn="1"/>
        </p:nvSpPr>
        <p:spPr>
          <a:xfrm>
            <a:off x="7447280" y="6224679"/>
            <a:ext cx="3891280" cy="444674"/>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en-US" sz="900" b="0" i="0" spc="0" baseline="0" dirty="0">
                <a:solidFill>
                  <a:schemeClr val="bg2">
                    <a:lumMod val="50000"/>
                  </a:schemeClr>
                </a:solidFill>
                <a:latin typeface="Volte Medium" pitchFamily="2" charset="77"/>
                <a:ea typeface="Open Sans Semibold" panose="020B0606030504020204" pitchFamily="34" charset="0"/>
                <a:cs typeface="Open Sans Semibold" panose="020B0606030504020204" pitchFamily="34" charset="0"/>
              </a:rPr>
              <a:t>Edit Master Slide to add title of presentation here</a:t>
            </a:r>
            <a:endParaRPr lang="en-US" sz="900" b="0" i="0" spc="0" baseline="0" dirty="0">
              <a:solidFill>
                <a:schemeClr val="bg1">
                  <a:lumMod val="65000"/>
                </a:schemeClr>
              </a:solidFill>
              <a:latin typeface="Volte Medium" pitchFamily="2" charset="77"/>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lang="en-US" sz="700" b="0" i="0" spc="0" baseline="0" dirty="0">
                <a:solidFill>
                  <a:schemeClr val="bg1">
                    <a:lumMod val="65000"/>
                  </a:schemeClr>
                </a:solidFill>
                <a:latin typeface="Volte Medium" pitchFamily="2" charset="77"/>
                <a:ea typeface="Open Sans" panose="020B0606030504020204" pitchFamily="34" charset="0"/>
                <a:cs typeface="Open Sans" panose="020B0606030504020204" pitchFamily="34" charset="0"/>
              </a:rPr>
              <a:t>COMPANY CONFIDENTIAL  |  FOR INTERNAL USE ONLY</a:t>
            </a:r>
          </a:p>
        </p:txBody>
      </p:sp>
      <p:pic>
        <p:nvPicPr>
          <p:cNvPr id="8" name="Picture 7">
            <a:extLst>
              <a:ext uri="{FF2B5EF4-FFF2-40B4-BE49-F238E27FC236}">
                <a16:creationId xmlns:a16="http://schemas.microsoft.com/office/drawing/2014/main" id="{3D3DEE90-ADB2-A24E-8BFA-032AC105951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12" name="Rectangle 11">
            <a:extLst>
              <a:ext uri="{FF2B5EF4-FFF2-40B4-BE49-F238E27FC236}">
                <a16:creationId xmlns:a16="http://schemas.microsoft.com/office/drawing/2014/main" id="{C65F0A11-5CE9-AE4F-B4B7-BB8C8719C014}"/>
              </a:ext>
            </a:extLst>
          </p:cNvPr>
          <p:cNvSpPr/>
          <p:nvPr userDrawn="1"/>
        </p:nvSpPr>
        <p:spPr>
          <a:xfrm>
            <a:off x="6096000" y="0"/>
            <a:ext cx="6096000" cy="6858000"/>
          </a:xfrm>
          <a:prstGeom prst="rect">
            <a:avLst/>
          </a:prstGeom>
          <a:solidFill>
            <a:srgbClr val="182F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2A2EFA45-57D9-9741-B44A-BF15D3D65A07}"/>
              </a:ext>
            </a:extLst>
          </p:cNvPr>
          <p:cNvSpPr>
            <a:spLocks noGrp="1"/>
          </p:cNvSpPr>
          <p:nvPr>
            <p:ph type="title"/>
          </p:nvPr>
        </p:nvSpPr>
        <p:spPr>
          <a:xfrm>
            <a:off x="388855" y="619959"/>
            <a:ext cx="5376945" cy="11606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0F844D11-DC65-D641-852C-4FADA2C22D63}"/>
              </a:ext>
            </a:extLst>
          </p:cNvPr>
          <p:cNvSpPr>
            <a:spLocks noGrp="1"/>
          </p:cNvSpPr>
          <p:nvPr>
            <p:ph idx="1"/>
          </p:nvPr>
        </p:nvSpPr>
        <p:spPr>
          <a:xfrm>
            <a:off x="388855" y="1987717"/>
            <a:ext cx="5376945" cy="396609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sz="1800"/>
            </a:lvl1pPr>
            <a:lvl2pPr marL="685800" indent="-228600">
              <a:buFont typeface="Arial" panose="020B0604020202020204" pitchFamily="34" charset="0"/>
              <a:buChar char="•"/>
              <a:defRPr sz="1600"/>
            </a:lvl2pPr>
            <a:lvl3pPr>
              <a:defRPr sz="1600"/>
            </a:lvl3pPr>
          </a:lstStyle>
          <a:p>
            <a:pPr lvl="0"/>
            <a:r>
              <a:rPr lang="en-US"/>
              <a:t>Edit Master text styles</a:t>
            </a:r>
          </a:p>
          <a:p>
            <a:pPr lvl="1"/>
            <a:r>
              <a:rPr lang="en-US"/>
              <a:t>Second level</a:t>
            </a:r>
          </a:p>
          <a:p>
            <a:pPr lvl="2"/>
            <a:r>
              <a:rPr lang="en-US"/>
              <a:t>Third level</a:t>
            </a:r>
          </a:p>
        </p:txBody>
      </p:sp>
      <p:pic>
        <p:nvPicPr>
          <p:cNvPr id="25" name="Picture 24">
            <a:extLst>
              <a:ext uri="{FF2B5EF4-FFF2-40B4-BE49-F238E27FC236}">
                <a16:creationId xmlns:a16="http://schemas.microsoft.com/office/drawing/2014/main" id="{B4DC8069-6CD0-0C40-A37F-C2EB516A0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5980" y="6305557"/>
            <a:ext cx="1385053" cy="354919"/>
          </a:xfrm>
          <a:prstGeom prst="rect">
            <a:avLst/>
          </a:prstGeom>
        </p:spPr>
      </p:pic>
      <p:sp>
        <p:nvSpPr>
          <p:cNvPr id="26"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27" name="Straight Connector 26">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D6B5925-9683-C544-8344-00F2FB6554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6543" y="6295415"/>
            <a:ext cx="1385057" cy="375203"/>
          </a:xfrm>
          <a:prstGeom prst="rect">
            <a:avLst/>
          </a:prstGeom>
        </p:spPr>
      </p:pic>
    </p:spTree>
    <p:extLst>
      <p:ext uri="{BB962C8B-B14F-4D97-AF65-F5344CB8AC3E}">
        <p14:creationId xmlns:p14="http://schemas.microsoft.com/office/powerpoint/2010/main" val="1404223282"/>
      </p:ext>
    </p:extLst>
  </p:cSld>
  <p:clrMapOvr>
    <a:masterClrMapping/>
  </p:clrMapOvr>
  <p:extLst>
    <p:ext uri="{DCECCB84-F9BA-43D5-87BE-67443E8EF086}">
      <p15:sldGuideLst xmlns:p15="http://schemas.microsoft.com/office/powerpoint/2012/main">
        <p15:guide id="1" pos="3840">
          <p15:clr>
            <a:srgbClr val="FBAE40"/>
          </p15:clr>
        </p15:guide>
        <p15:guide id="2" pos="312">
          <p15:clr>
            <a:srgbClr val="FBAE40"/>
          </p15:clr>
        </p15:guide>
        <p15:guide id="3" pos="7368">
          <p15:clr>
            <a:srgbClr val="FBAE40"/>
          </p15:clr>
        </p15:guide>
        <p15:guide id="4" orient="horz" pos="2160">
          <p15:clr>
            <a:srgbClr val="FBAE40"/>
          </p15:clr>
        </p15:guide>
        <p15:guide id="5" orient="horz" pos="312">
          <p15:clr>
            <a:srgbClr val="FBAE40"/>
          </p15:clr>
        </p15:guide>
        <p15:guide id="6" orient="horz" pos="39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14F508-1436-9E4E-8517-1A7C24CBC5B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1" y="0"/>
            <a:ext cx="6108699" cy="6857999"/>
          </a:xfrm>
          <a:prstGeom prst="rect">
            <a:avLst/>
          </a:prstGeom>
        </p:spPr>
      </p:pic>
      <p:sp>
        <p:nvSpPr>
          <p:cNvPr id="12" name="Rectangle 11">
            <a:extLst>
              <a:ext uri="{FF2B5EF4-FFF2-40B4-BE49-F238E27FC236}">
                <a16:creationId xmlns:a16="http://schemas.microsoft.com/office/drawing/2014/main" id="{C65F0A11-5CE9-AE4F-B4B7-BB8C8719C014}"/>
              </a:ext>
            </a:extLst>
          </p:cNvPr>
          <p:cNvSpPr/>
          <p:nvPr userDrawn="1"/>
        </p:nvSpPr>
        <p:spPr>
          <a:xfrm>
            <a:off x="6096001" y="0"/>
            <a:ext cx="6121399" cy="6858000"/>
          </a:xfrm>
          <a:prstGeom prst="rect">
            <a:avLst/>
          </a:prstGeom>
          <a:solidFill>
            <a:srgbClr val="182F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1">
            <a:extLst>
              <a:ext uri="{FF2B5EF4-FFF2-40B4-BE49-F238E27FC236}">
                <a16:creationId xmlns:a16="http://schemas.microsoft.com/office/drawing/2014/main" id="{2A2EFA45-57D9-9741-B44A-BF15D3D65A07}"/>
              </a:ext>
            </a:extLst>
          </p:cNvPr>
          <p:cNvSpPr>
            <a:spLocks noGrp="1"/>
          </p:cNvSpPr>
          <p:nvPr>
            <p:ph type="title"/>
          </p:nvPr>
        </p:nvSpPr>
        <p:spPr>
          <a:xfrm>
            <a:off x="388855" y="619959"/>
            <a:ext cx="5376945" cy="11606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0F844D11-DC65-D641-852C-4FADA2C22D63}"/>
              </a:ext>
            </a:extLst>
          </p:cNvPr>
          <p:cNvSpPr>
            <a:spLocks noGrp="1"/>
          </p:cNvSpPr>
          <p:nvPr>
            <p:ph idx="1"/>
          </p:nvPr>
        </p:nvSpPr>
        <p:spPr>
          <a:xfrm>
            <a:off x="388855" y="1987717"/>
            <a:ext cx="5376945" cy="396609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sz="1800"/>
            </a:lvl1pPr>
            <a:lvl2pPr marL="685800" indent="-228600">
              <a:buFont typeface="Arial" panose="020B0604020202020204" pitchFamily="34" charset="0"/>
              <a:buChar char="•"/>
              <a:tabLst>
                <a:tab pos="685800" algn="l"/>
              </a:tabLst>
              <a:defRPr sz="1600"/>
            </a:lvl2pPr>
            <a:lvl3pPr>
              <a:defRPr sz="1600"/>
            </a:lvl3pPr>
          </a:lstStyle>
          <a:p>
            <a:pPr lvl="0"/>
            <a:r>
              <a:rPr lang="en-US"/>
              <a:t>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B4DC8069-6CD0-0C40-A37F-C2EB516A0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5980" y="6305557"/>
            <a:ext cx="1385053" cy="354919"/>
          </a:xfrm>
          <a:prstGeom prst="rect">
            <a:avLst/>
          </a:prstGeom>
        </p:spPr>
      </p:pic>
      <p:sp>
        <p:nvSpPr>
          <p:cNvPr id="14" name="Slide Number Placeholder 4">
            <a:extLst>
              <a:ext uri="{FF2B5EF4-FFF2-40B4-BE49-F238E27FC236}">
                <a16:creationId xmlns:a16="http://schemas.microsoft.com/office/drawing/2014/main" id="{5556385D-8DA1-FA4F-8DA7-D0E325CCD919}"/>
              </a:ext>
            </a:extLst>
          </p:cNvPr>
          <p:cNvSpPr>
            <a:spLocks noGrp="1"/>
          </p:cNvSpPr>
          <p:nvPr>
            <p:ph type="sldNum" sz="quarter" idx="12"/>
          </p:nvPr>
        </p:nvSpPr>
        <p:spPr>
          <a:xfrm>
            <a:off x="11358880" y="6323905"/>
            <a:ext cx="335280" cy="246222"/>
          </a:xfrm>
          <a:prstGeom prst="rect">
            <a:avLst/>
          </a:prstGeom>
        </p:spPr>
        <p:txBody>
          <a:bodyPr rIns="0"/>
          <a:lstStyle>
            <a:lvl1pPr algn="r">
              <a:defRPr sz="1100" b="0" i="0">
                <a:solidFill>
                  <a:schemeClr val="bg1"/>
                </a:solidFill>
                <a:latin typeface="Volte" pitchFamily="2" charset="77"/>
                <a:ea typeface="Open Sans" panose="020B0606030504020204" pitchFamily="34" charset="0"/>
                <a:cs typeface="Open Sans" panose="020B0606030504020204" pitchFamily="34" charset="0"/>
              </a:defRPr>
            </a:lvl1pPr>
          </a:lstStyle>
          <a:p>
            <a:fld id="{8970398B-0C9A-4509-BC8E-61E65A7DB617}" type="slidenum">
              <a:rPr lang="en-US" smtClean="0"/>
              <a:pPr/>
              <a:t>‹#›</a:t>
            </a:fld>
            <a:endParaRPr lang="en-US" dirty="0"/>
          </a:p>
        </p:txBody>
      </p:sp>
      <p:cxnSp>
        <p:nvCxnSpPr>
          <p:cNvPr id="15" name="Straight Connector 14">
            <a:extLst>
              <a:ext uri="{FF2B5EF4-FFF2-40B4-BE49-F238E27FC236}">
                <a16:creationId xmlns:a16="http://schemas.microsoft.com/office/drawing/2014/main" id="{B65A1A54-45CF-BD44-9619-ACD89347F24B}"/>
              </a:ext>
            </a:extLst>
          </p:cNvPr>
          <p:cNvCxnSpPr>
            <a:cxnSpLocks/>
          </p:cNvCxnSpPr>
          <p:nvPr userDrawn="1"/>
        </p:nvCxnSpPr>
        <p:spPr>
          <a:xfrm>
            <a:off x="11419840" y="6293425"/>
            <a:ext cx="0" cy="313161"/>
          </a:xfrm>
          <a:prstGeom prst="line">
            <a:avLst/>
          </a:prstGeom>
          <a:ln w="15875" cap="rnd">
            <a:solidFill>
              <a:srgbClr val="125FB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D6B5925-9683-C544-8344-00F2FB6554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6543" y="6295415"/>
            <a:ext cx="1385057" cy="375203"/>
          </a:xfrm>
          <a:prstGeom prst="rect">
            <a:avLst/>
          </a:prstGeom>
        </p:spPr>
      </p:pic>
    </p:spTree>
    <p:extLst>
      <p:ext uri="{BB962C8B-B14F-4D97-AF65-F5344CB8AC3E}">
        <p14:creationId xmlns:p14="http://schemas.microsoft.com/office/powerpoint/2010/main" val="3122850648"/>
      </p:ext>
    </p:extLst>
  </p:cSld>
  <p:clrMapOvr>
    <a:masterClrMapping/>
  </p:clrMapOvr>
  <p:extLst>
    <p:ext uri="{DCECCB84-F9BA-43D5-87BE-67443E8EF086}">
      <p15:sldGuideLst xmlns:p15="http://schemas.microsoft.com/office/powerpoint/2012/main">
        <p15:guide id="1" pos="3840">
          <p15:clr>
            <a:srgbClr val="FBAE40"/>
          </p15:clr>
        </p15:guide>
        <p15:guide id="2" pos="312">
          <p15:clr>
            <a:srgbClr val="FBAE40"/>
          </p15:clr>
        </p15:guide>
        <p15:guide id="3" pos="7368">
          <p15:clr>
            <a:srgbClr val="FBAE40"/>
          </p15:clr>
        </p15:guide>
        <p15:guide id="4" orient="horz" pos="2160">
          <p15:clr>
            <a:srgbClr val="FBAE40"/>
          </p15:clr>
        </p15:guide>
        <p15:guide id="5" orient="horz" pos="312">
          <p15:clr>
            <a:srgbClr val="FBAE40"/>
          </p15:clr>
        </p15:guide>
        <p15:guide id="6" orient="horz" pos="3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EFA45-57D9-9741-B44A-BF15D3D65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844D11-DC65-D641-852C-4FADA2C22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49009775"/>
      </p:ext>
    </p:extLst>
  </p:cSld>
  <p:clrMap bg1="lt1" tx1="dk1" bg2="lt2" tx2="dk2" accent1="accent1" accent2="accent2" accent3="accent3" accent4="accent4" accent5="accent5" accent6="accent6" hlink="hlink" folHlink="folHlink"/>
  <p:sldLayoutIdLst>
    <p:sldLayoutId id="2147483669" r:id="rId1"/>
    <p:sldLayoutId id="2147483697" r:id="rId2"/>
    <p:sldLayoutId id="2147483695" r:id="rId3"/>
    <p:sldLayoutId id="2147483665" r:id="rId4"/>
    <p:sldLayoutId id="2147483698" r:id="rId5"/>
    <p:sldLayoutId id="2147483686" r:id="rId6"/>
    <p:sldLayoutId id="2147483700" r:id="rId7"/>
    <p:sldLayoutId id="2147483689" r:id="rId8"/>
    <p:sldLayoutId id="2147483692" r:id="rId9"/>
    <p:sldLayoutId id="2147483699" r:id="rId10"/>
    <p:sldLayoutId id="2147483655" r:id="rId11"/>
    <p:sldLayoutId id="2147483693" r:id="rId12"/>
    <p:sldLayoutId id="2147483694" r:id="rId13"/>
    <p:sldLayoutId id="2147483690" r:id="rId14"/>
    <p:sldLayoutId id="2147483701" r:id="rId15"/>
    <p:sldLayoutId id="2147483685" r:id="rId16"/>
  </p:sldLayoutIdLst>
  <p:hf hdr="0" ftr="0" dt="0"/>
  <p:txStyles>
    <p:titleStyle>
      <a:lvl1pPr algn="l" defTabSz="914400" rtl="0" eaLnBrk="1" latinLnBrk="0" hangingPunct="1">
        <a:lnSpc>
          <a:spcPct val="90000"/>
        </a:lnSpc>
        <a:spcBef>
          <a:spcPct val="0"/>
        </a:spcBef>
        <a:buNone/>
        <a:defRPr sz="4400" b="0" i="0" kern="1200">
          <a:solidFill>
            <a:srgbClr val="105FAF"/>
          </a:solidFill>
          <a:latin typeface="Elevance Sans" pitchFamily="50" charset="0"/>
          <a:ea typeface="+mj-ea"/>
          <a:cs typeface="+mj-cs"/>
        </a:defRPr>
      </a:lvl1pPr>
    </p:titleStyle>
    <p:bodyStyle>
      <a:lvl1pPr marL="342900" indent="-342900" algn="l" defTabSz="914400" rtl="0" eaLnBrk="1" latinLnBrk="0" hangingPunct="1">
        <a:lnSpc>
          <a:spcPct val="90000"/>
        </a:lnSpc>
        <a:spcBef>
          <a:spcPts val="1000"/>
        </a:spcBef>
        <a:buFont typeface="Wingdings" panose="05000000000000000000" pitchFamily="2" charset="2"/>
        <a:buChar char="§"/>
        <a:defRPr sz="2400" b="0" i="0" kern="1200">
          <a:solidFill>
            <a:schemeClr val="tx1"/>
          </a:solidFill>
          <a:latin typeface="Elevance Sans" pitchFamily="50" charset="0"/>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levance Sans" pitchFamily="50"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1600" b="0" i="0" kern="1200">
          <a:solidFill>
            <a:schemeClr val="tx1"/>
          </a:solidFill>
          <a:latin typeface="Elevance Sans"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levance Sans" pitchFamily="50"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Elevance Sans"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9383C-AF8B-64A8-123D-3EF45CD0F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37338A-4023-DD11-FB1D-861BE52A8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FDB23-C2BF-1615-860C-A674F5725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E063A-E61A-4ABC-BBE9-921F261450D5}" type="datetimeFigureOut">
              <a:rPr lang="en-US" smtClean="0"/>
              <a:t>4/18/25</a:t>
            </a:fld>
            <a:endParaRPr lang="en-US"/>
          </a:p>
        </p:txBody>
      </p:sp>
      <p:sp>
        <p:nvSpPr>
          <p:cNvPr id="5" name="Footer Placeholder 4">
            <a:extLst>
              <a:ext uri="{FF2B5EF4-FFF2-40B4-BE49-F238E27FC236}">
                <a16:creationId xmlns:a16="http://schemas.microsoft.com/office/drawing/2014/main" id="{2CA91C79-BFDE-5C06-DA93-6022358E8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010FBE-0F1E-4015-556C-3E20D9D23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AD497-3656-47CC-A48D-A43BEE4017C3}" type="slidenum">
              <a:rPr lang="en-US" smtClean="0"/>
              <a:t>‹#›</a:t>
            </a:fld>
            <a:endParaRPr lang="en-US"/>
          </a:p>
        </p:txBody>
      </p:sp>
    </p:spTree>
    <p:extLst>
      <p:ext uri="{BB962C8B-B14F-4D97-AF65-F5344CB8AC3E}">
        <p14:creationId xmlns:p14="http://schemas.microsoft.com/office/powerpoint/2010/main" val="42064215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pecos.cms.hhs.gov/pecos/login.do#headingLv1" TargetMode="External"/><Relationship Id="rId3" Type="http://schemas.openxmlformats.org/officeDocument/2006/relationships/hyperlink" Target="https://www.cms.gov/medicare/payment/fee-schedules/physician-fee-schedule/marriage-and-family-therapists-mental-health-counselors" TargetMode="External"/><Relationship Id="rId7" Type="http://schemas.openxmlformats.org/officeDocument/2006/relationships/hyperlink" Target="https://www.cms.gov/medicare/cms-forms/cms-forms/downloads/cms460.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cms.gov/medicare/cms-forms/cms-forms/downloads/cms588.pdf" TargetMode="External"/><Relationship Id="rId5" Type="http://schemas.openxmlformats.org/officeDocument/2006/relationships/hyperlink" Target="https://www.cms.gov/medicare/cms-forms/cms-forms/downloads/cms855b.pdf" TargetMode="External"/><Relationship Id="rId4" Type="http://schemas.openxmlformats.org/officeDocument/2006/relationships/hyperlink" Target="https://www.cms.gov/medicare/cms-forms/cms-forms/downloads/cms855i.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EnrollmentResources/provider-resources/provider-enrolment/Med-Prov-Enroll-MLN9658742.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cms.gov/files/document/mm13331-provider-enrollment-changes-medicare-program-integrity-manual.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Regulations-and-Guidance/Guidance/Manuals/Downloads/clm104c01.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nucc.org/images/stories/PDF/1500_claim_form_map_to_837P_v3-3_2012_02.pdf" TargetMode="External"/><Relationship Id="rId5" Type="http://schemas.openxmlformats.org/officeDocument/2006/relationships/hyperlink" Target="https://www.cms.gov/regulations-and-guidance/guidance/manuals/downloads/clm104c26pdf.pdf" TargetMode="External"/><Relationship Id="rId4" Type="http://schemas.openxmlformats.org/officeDocument/2006/relationships/hyperlink" Target="https://www.cms.gov/regulations-and-guidance/guidance/manuals/downloads/clm104c24.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x12.org/codes" TargetMode="External"/><Relationship Id="rId2" Type="http://schemas.openxmlformats.org/officeDocument/2006/relationships/hyperlink" Target="https://www.hhs.gov/guidance/sites/default/files/hhs-guidance-documents/ICNMLN8788099-final_0.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cms.gov/medicare/coding-billing/medicare-administrative-contractors-macs/who-are-macs#MapsandList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s.gov/blog/important-new-changes-improve-access-behavioral-health-medicare-0" TargetMode="External"/><Relationship Id="rId2" Type="http://schemas.openxmlformats.org/officeDocument/2006/relationships/hyperlink" Target="https://www.cms.gov/medicare/payment/fee-schedules/physician-fee-schedule/marriage-and-family-therapists-mental-health-counselors" TargetMode="External"/><Relationship Id="rId1" Type="http://schemas.openxmlformats.org/officeDocument/2006/relationships/slideLayout" Target="../slideLayouts/slideLayout6.xml"/><Relationship Id="rId4" Type="http://schemas.openxmlformats.org/officeDocument/2006/relationships/hyperlink" Target="https://www.cms.gov/files/document/r12448bp.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s://www.ngsmedicare.com/web/ngs/ngsconnex?selectedArticleId=968374&amp;lob=96664&amp;state=97133&amp;rgion=93623#howtoregister" TargetMode="External"/><Relationship Id="rId13" Type="http://schemas.openxmlformats.org/officeDocument/2006/relationships/hyperlink" Target="https://www.ngsmedicare.com/web/ngs/self-service-pulse?selectedArticleId=10525832&amp;lob=96664&amp;state=97133&amp;rgion=93623" TargetMode="External"/><Relationship Id="rId18" Type="http://schemas.openxmlformats.org/officeDocument/2006/relationships/hyperlink" Target="https://www.linkedin.com/company/ngsmedicare" TargetMode="External"/><Relationship Id="rId3" Type="http://schemas.openxmlformats.org/officeDocument/2006/relationships/hyperlink" Target="https://www.ngsmedicare.com/web/ngs/events?lob=96664&amp;state=97133&amp;rgion=93623" TargetMode="External"/><Relationship Id="rId7" Type="http://schemas.openxmlformats.org/officeDocument/2006/relationships/hyperlink" Target="https://www.ngsmedicare.com/web/ngs/submit-provider-application?lob=96664&amp;state=97133&amp;rgion=93623" TargetMode="External"/><Relationship Id="rId12" Type="http://schemas.openxmlformats.org/officeDocument/2006/relationships/hyperlink" Target="https://www.ngsmedicare.com/web/ngs/new-provider-center?selectedArticleId=3265101&amp;lob=96664&amp;state=97133&amp;rgion=93623" TargetMode="External"/><Relationship Id="rId17" Type="http://schemas.openxmlformats.org/officeDocument/2006/relationships/hyperlink" Target="https://www.youtube.com/user/NGSMedicare" TargetMode="External"/><Relationship Id="rId2" Type="http://schemas.openxmlformats.org/officeDocument/2006/relationships/notesSlide" Target="../notesSlides/notesSlide5.xml"/><Relationship Id="rId16" Type="http://schemas.openxmlformats.org/officeDocument/2006/relationships/hyperlink" Target="https://www.ngsmedicare.com/web/ngs/get-email-updates?lob=96664&amp;state=97224&amp;rgion=93623" TargetMode="External"/><Relationship Id="rId1" Type="http://schemas.openxmlformats.org/officeDocument/2006/relationships/slideLayout" Target="../slideLayouts/slideLayout23.xml"/><Relationship Id="rId6" Type="http://schemas.openxmlformats.org/officeDocument/2006/relationships/hyperlink" Target="https://www.ngsmedicare.com/web/ngs/helpful-tips?lob=96664&amp;state=97133&amp;rgion=93623" TargetMode="External"/><Relationship Id="rId11" Type="http://schemas.openxmlformats.org/officeDocument/2006/relationships/hyperlink" Target="https://www.ngsmedicare.com/web/ngs/billing?selectedArticleId=1424735&amp;lob=96664&amp;state=97133&amp;rgion=93623" TargetMode="External"/><Relationship Id="rId5" Type="http://schemas.openxmlformats.org/officeDocument/2006/relationships/hyperlink" Target="https://www.ngsmedicare.com/web/ngs/forms?lob=96664&amp;state=97133&amp;rgion=93623" TargetMode="External"/><Relationship Id="rId15" Type="http://schemas.openxmlformats.org/officeDocument/2006/relationships/hyperlink" Target="https://www.cgsmedicare.com/partb/cs/index.html" TargetMode="External"/><Relationship Id="rId10" Type="http://schemas.openxmlformats.org/officeDocument/2006/relationships/hyperlink" Target="https://www.ngsmedicare.com/web/ngs/edi-solutions?selectedArticleId=907003&amp;lob=96664&amp;state=97133&amp;rgion=93623" TargetMode="External"/><Relationship Id="rId19" Type="http://schemas.openxmlformats.org/officeDocument/2006/relationships/image" Target="../media/image25.png"/><Relationship Id="rId4" Type="http://schemas.openxmlformats.org/officeDocument/2006/relationships/hyperlink" Target="https://www.ngsmedicare.com/web/ngs/medicare-university?selectedArticleId=1283351&amp;lob=96664&amp;state=97133&amp;rgion=93623" TargetMode="External"/><Relationship Id="rId9" Type="http://schemas.openxmlformats.org/officeDocument/2006/relationships/hyperlink" Target="https://www.ngsmedicare.com/web/ngs/ngsconnex-user-guide?lob=96664&amp;state=97133&amp;rgion=93623" TargetMode="External"/><Relationship Id="rId14" Type="http://schemas.openxmlformats.org/officeDocument/2006/relationships/hyperlink" Target="https://www.ngsmedicare.com/web/ngs/fee-schedule-lookup?lob=96664&amp;state=97133&amp;rgion=9362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federalregister.gov/documents/2023/11/16/2023-24184/medicare-and-medicaid-programs-cy-2024-payment-policies-under-the-physician-fee-schedule-and-other"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cms.gov/files/document/marriage-and-family-therapists-and-mental-health-counselors-faq-09052023.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normAutofit/>
          </a:bodyPr>
          <a:lstStyle/>
          <a:p>
            <a:r>
              <a:rPr lang="en-US" altLang="en-US" dirty="0"/>
              <a:t>Medicare Overview</a:t>
            </a:r>
          </a:p>
        </p:txBody>
      </p:sp>
      <p:sp>
        <p:nvSpPr>
          <p:cNvPr id="4" name="Slide Number Placeholder 3"/>
          <p:cNvSpPr>
            <a:spLocks noGrp="1"/>
          </p:cNvSpPr>
          <p:nvPr>
            <p:ph type="sldNum" sz="quarter" idx="4294967295"/>
          </p:nvPr>
        </p:nvSpPr>
        <p:spPr>
          <a:xfrm>
            <a:off x="11709400" y="6248400"/>
            <a:ext cx="482600" cy="203200"/>
          </a:xfrm>
          <a:prstGeom prst="rect">
            <a:avLst/>
          </a:prstGeom>
        </p:spPr>
        <p:txBody>
          <a:bodyPr/>
          <a:lstStyle/>
          <a:p>
            <a:fld id="{F653F21B-C77D-4D72-82A2-CDDEDD2ECA15}" type="slidenum">
              <a:rPr lang="en-US" smtClean="0"/>
              <a:pPr/>
              <a:t>1</a:t>
            </a:fld>
            <a:endParaRPr lang="en-US" dirty="0"/>
          </a:p>
        </p:txBody>
      </p:sp>
    </p:spTree>
    <p:extLst>
      <p:ext uri="{BB962C8B-B14F-4D97-AF65-F5344CB8AC3E}">
        <p14:creationId xmlns:p14="http://schemas.microsoft.com/office/powerpoint/2010/main" val="4036619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E0215C-4ECC-E7DE-321F-51BF4B0F42C4}"/>
              </a:ext>
            </a:extLst>
          </p:cNvPr>
          <p:cNvSpPr>
            <a:spLocks noGrp="1"/>
          </p:cNvSpPr>
          <p:nvPr>
            <p:ph type="sldNum" sz="quarter" idx="12"/>
          </p:nvPr>
        </p:nvSpPr>
        <p:spPr/>
        <p:txBody>
          <a:bodyPr/>
          <a:lstStyle/>
          <a:p>
            <a:fld id="{8970398B-0C9A-4509-BC8E-61E65A7DB617}" type="slidenum">
              <a:rPr lang="en-US" smtClean="0"/>
              <a:pPr/>
              <a:t>10</a:t>
            </a:fld>
            <a:endParaRPr lang="en-US" dirty="0"/>
          </a:p>
        </p:txBody>
      </p:sp>
      <p:sp>
        <p:nvSpPr>
          <p:cNvPr id="3" name="Title 2">
            <a:extLst>
              <a:ext uri="{FF2B5EF4-FFF2-40B4-BE49-F238E27FC236}">
                <a16:creationId xmlns:a16="http://schemas.microsoft.com/office/drawing/2014/main" id="{9FB46751-6B97-A402-CC75-4C6884737349}"/>
              </a:ext>
            </a:extLst>
          </p:cNvPr>
          <p:cNvSpPr>
            <a:spLocks noGrp="1"/>
          </p:cNvSpPr>
          <p:nvPr>
            <p:ph type="title"/>
          </p:nvPr>
        </p:nvSpPr>
        <p:spPr/>
        <p:txBody>
          <a:bodyPr/>
          <a:lstStyle/>
          <a:p>
            <a:r>
              <a:rPr lang="en-US" dirty="0"/>
              <a:t>Mental Health Counselor</a:t>
            </a:r>
          </a:p>
        </p:txBody>
      </p:sp>
      <p:sp>
        <p:nvSpPr>
          <p:cNvPr id="4" name="Content Placeholder 3">
            <a:extLst>
              <a:ext uri="{FF2B5EF4-FFF2-40B4-BE49-F238E27FC236}">
                <a16:creationId xmlns:a16="http://schemas.microsoft.com/office/drawing/2014/main" id="{24FEACB2-9213-E61F-CE50-24F7D106798C}"/>
              </a:ext>
            </a:extLst>
          </p:cNvPr>
          <p:cNvSpPr>
            <a:spLocks noGrp="1"/>
          </p:cNvSpPr>
          <p:nvPr>
            <p:ph idx="1"/>
          </p:nvPr>
        </p:nvSpPr>
        <p:spPr/>
        <p:txBody>
          <a:bodyPr>
            <a:normAutofit lnSpcReduction="10000"/>
          </a:bodyPr>
          <a:lstStyle/>
          <a:p>
            <a:r>
              <a:rPr lang="en-US" dirty="0"/>
              <a:t>Qualifications and requirements</a:t>
            </a:r>
          </a:p>
          <a:p>
            <a:pPr lvl="1"/>
            <a:r>
              <a:rPr lang="en-US" dirty="0"/>
              <a:t>Possess a master's or doctor's degree which qualifies for licensure or certification as a mental health counselor, clinical professional counselor, professional counselor under the State law of the State in which the individual furnishes the services defined as mental health counselor services</a:t>
            </a:r>
          </a:p>
          <a:p>
            <a:pPr lvl="1"/>
            <a:r>
              <a:rPr lang="en-US" dirty="0"/>
              <a:t>Performed at least 2 years or 3,000 hours of post master’s degree clinical supervised experience in mental health counseling in an appropriate setting such as a hospital, SNF, private practice, or clinic</a:t>
            </a:r>
          </a:p>
          <a:p>
            <a:pPr lvl="1"/>
            <a:r>
              <a:rPr lang="en-US" dirty="0"/>
              <a:t>Are licensed or certified as a mental health counselor, clinical professional counselor or professional counselor by the State in which you perform services</a:t>
            </a:r>
          </a:p>
          <a:p>
            <a:pPr marL="0" indent="0">
              <a:buNone/>
            </a:pPr>
            <a:r>
              <a:rPr lang="en-US" dirty="0"/>
              <a:t>Additionally, addiction counselors and alcohol and drug counselors who meet all the applicable requirements of an MHC may enroll in Medicare as MHCs and bill Medicare for MHC services.</a:t>
            </a:r>
          </a:p>
        </p:txBody>
      </p:sp>
    </p:spTree>
    <p:extLst>
      <p:ext uri="{BB962C8B-B14F-4D97-AF65-F5344CB8AC3E}">
        <p14:creationId xmlns:p14="http://schemas.microsoft.com/office/powerpoint/2010/main" val="144593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70398B-0C9A-4509-BC8E-61E65A7DB617}" type="slidenum">
              <a:rPr lang="en-US" smtClean="0"/>
              <a:pPr/>
              <a:t>11</a:t>
            </a:fld>
            <a:endParaRPr lang="en-US" dirty="0"/>
          </a:p>
        </p:txBody>
      </p:sp>
      <p:sp>
        <p:nvSpPr>
          <p:cNvPr id="3" name="Title 2"/>
          <p:cNvSpPr>
            <a:spLocks noGrp="1"/>
          </p:cNvSpPr>
          <p:nvPr>
            <p:ph type="title"/>
          </p:nvPr>
        </p:nvSpPr>
        <p:spPr/>
        <p:txBody>
          <a:bodyPr/>
          <a:lstStyle/>
          <a:p>
            <a:r>
              <a:rPr lang="en-US" dirty="0"/>
              <a:t>Provider Enrollment</a:t>
            </a:r>
          </a:p>
        </p:txBody>
      </p:sp>
      <p:sp>
        <p:nvSpPr>
          <p:cNvPr id="7" name="Content Placeholder 6"/>
          <p:cNvSpPr>
            <a:spLocks noGrp="1"/>
          </p:cNvSpPr>
          <p:nvPr>
            <p:ph idx="1"/>
          </p:nvPr>
        </p:nvSpPr>
        <p:spPr/>
        <p:txBody>
          <a:bodyPr>
            <a:normAutofit lnSpcReduction="10000"/>
          </a:bodyPr>
          <a:lstStyle/>
          <a:p>
            <a:r>
              <a:rPr lang="en-US" dirty="0"/>
              <a:t>CMS website information</a:t>
            </a:r>
            <a:endParaRPr lang="en-US" dirty="0">
              <a:hlinkClick r:id="rId3">
                <a:extLst>
                  <a:ext uri="{A12FA001-AC4F-418D-AE19-62706E023703}">
                    <ahyp:hlinkClr xmlns:ahyp="http://schemas.microsoft.com/office/drawing/2018/hyperlinkcolor" val="tx"/>
                  </a:ext>
                </a:extLst>
              </a:hlinkClick>
            </a:endParaRPr>
          </a:p>
          <a:p>
            <a:pPr lvl="1"/>
            <a:r>
              <a:rPr lang="en-US" dirty="0">
                <a:solidFill>
                  <a:srgbClr val="01BFF2"/>
                </a:solidFill>
                <a:hlinkClick r:id="rId3">
                  <a:extLst>
                    <a:ext uri="{A12FA001-AC4F-418D-AE19-62706E023703}">
                      <ahyp:hlinkClr xmlns:ahyp="http://schemas.microsoft.com/office/drawing/2018/hyperlinkcolor" val="tx"/>
                    </a:ext>
                  </a:extLst>
                </a:hlinkClick>
              </a:rPr>
              <a:t>Marriage and Family Therapists &amp; Mental Health Counselors</a:t>
            </a:r>
            <a:endParaRPr lang="en-US" dirty="0"/>
          </a:p>
          <a:p>
            <a:r>
              <a:rPr lang="en-US" dirty="0"/>
              <a:t>Definition of the NPI Type I and 2 profile established within the NPPES (hhs.gov) system:</a:t>
            </a:r>
          </a:p>
          <a:p>
            <a:pPr lvl="1"/>
            <a:r>
              <a:rPr lang="en-US" dirty="0"/>
              <a:t>NPI Type 1 is an Individual provider</a:t>
            </a:r>
          </a:p>
          <a:p>
            <a:pPr lvl="1"/>
            <a:r>
              <a:rPr lang="en-US" dirty="0"/>
              <a:t>NPI Type 2 is an Organization (clinics/group practices) entity that has a TIN</a:t>
            </a:r>
          </a:p>
          <a:p>
            <a:r>
              <a:rPr lang="en-US" dirty="0"/>
              <a:t>Paper Application </a:t>
            </a:r>
          </a:p>
          <a:p>
            <a:pPr lvl="1"/>
            <a:r>
              <a:rPr lang="en-US" dirty="0">
                <a:hlinkClick r:id="rId4"/>
              </a:rPr>
              <a:t>CMS 855I</a:t>
            </a:r>
            <a:endParaRPr lang="en-US" dirty="0"/>
          </a:p>
          <a:p>
            <a:pPr lvl="1"/>
            <a:r>
              <a:rPr lang="en-US" dirty="0">
                <a:hlinkClick r:id="rId5"/>
              </a:rPr>
              <a:t>CMS 855B</a:t>
            </a:r>
            <a:endParaRPr lang="en-US" dirty="0"/>
          </a:p>
          <a:p>
            <a:pPr lvl="1"/>
            <a:r>
              <a:rPr lang="en-US" dirty="0">
                <a:hlinkClick r:id="rId6"/>
              </a:rPr>
              <a:t>CMS 588</a:t>
            </a:r>
            <a:endParaRPr lang="en-US" dirty="0"/>
          </a:p>
          <a:p>
            <a:pPr lvl="1"/>
            <a:r>
              <a:rPr lang="en-US" dirty="0">
                <a:hlinkClick r:id="rId7"/>
              </a:rPr>
              <a:t>CMS 460</a:t>
            </a:r>
            <a:endParaRPr lang="en-US" dirty="0"/>
          </a:p>
          <a:p>
            <a:r>
              <a:rPr lang="en-US" dirty="0">
                <a:hlinkClick r:id="rId8"/>
              </a:rPr>
              <a:t>PECOS</a:t>
            </a:r>
            <a:endParaRPr lang="en-US" dirty="0"/>
          </a:p>
          <a:p>
            <a:endParaRPr lang="en-US" dirty="0"/>
          </a:p>
        </p:txBody>
      </p:sp>
    </p:spTree>
    <p:extLst>
      <p:ext uri="{BB962C8B-B14F-4D97-AF65-F5344CB8AC3E}">
        <p14:creationId xmlns:p14="http://schemas.microsoft.com/office/powerpoint/2010/main" val="305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CD04AF-6CD0-AC40-19DA-72A7B851AF28}"/>
              </a:ext>
            </a:extLst>
          </p:cNvPr>
          <p:cNvSpPr>
            <a:spLocks noGrp="1"/>
          </p:cNvSpPr>
          <p:nvPr>
            <p:ph type="sldNum" sz="quarter" idx="12"/>
          </p:nvPr>
        </p:nvSpPr>
        <p:spPr/>
        <p:txBody>
          <a:bodyPr/>
          <a:lstStyle/>
          <a:p>
            <a:fld id="{8970398B-0C9A-4509-BC8E-61E65A7DB617}" type="slidenum">
              <a:rPr lang="en-US" smtClean="0"/>
              <a:pPr/>
              <a:t>12</a:t>
            </a:fld>
            <a:endParaRPr lang="en-US" dirty="0"/>
          </a:p>
        </p:txBody>
      </p:sp>
      <p:sp>
        <p:nvSpPr>
          <p:cNvPr id="3" name="Title 2">
            <a:extLst>
              <a:ext uri="{FF2B5EF4-FFF2-40B4-BE49-F238E27FC236}">
                <a16:creationId xmlns:a16="http://schemas.microsoft.com/office/drawing/2014/main" id="{1D502C71-414B-08DF-41E1-C913C1E4A8C9}"/>
              </a:ext>
            </a:extLst>
          </p:cNvPr>
          <p:cNvSpPr>
            <a:spLocks noGrp="1"/>
          </p:cNvSpPr>
          <p:nvPr>
            <p:ph type="title"/>
          </p:nvPr>
        </p:nvSpPr>
        <p:spPr/>
        <p:txBody>
          <a:bodyPr/>
          <a:lstStyle/>
          <a:p>
            <a:r>
              <a:rPr lang="en-US" dirty="0"/>
              <a:t>Provider Enrollment</a:t>
            </a:r>
          </a:p>
        </p:txBody>
      </p:sp>
      <p:sp>
        <p:nvSpPr>
          <p:cNvPr id="4" name="Content Placeholder 3">
            <a:extLst>
              <a:ext uri="{FF2B5EF4-FFF2-40B4-BE49-F238E27FC236}">
                <a16:creationId xmlns:a16="http://schemas.microsoft.com/office/drawing/2014/main" id="{44C0A6A8-7E0C-42F4-142A-B42AF6B3F0AF}"/>
              </a:ext>
            </a:extLst>
          </p:cNvPr>
          <p:cNvSpPr>
            <a:spLocks noGrp="1"/>
          </p:cNvSpPr>
          <p:nvPr>
            <p:ph idx="1"/>
          </p:nvPr>
        </p:nvSpPr>
        <p:spPr/>
        <p:txBody>
          <a:bodyPr>
            <a:normAutofit fontScale="92500" lnSpcReduction="20000"/>
          </a:bodyPr>
          <a:lstStyle/>
          <a:p>
            <a:r>
              <a:rPr lang="en-US" dirty="0"/>
              <a:t>First time enrolling, understand how you will be billing Medicare to enroll correctly.</a:t>
            </a:r>
          </a:p>
          <a:p>
            <a:pPr lvl="1"/>
            <a:r>
              <a:rPr lang="en-US" sz="2200" dirty="0"/>
              <a:t>An individual provider billing as a sole proprietor will need to either enroll in PECOS or submit the paper CMS-855I and CMS-588. The CMS-460 is optional.</a:t>
            </a:r>
          </a:p>
          <a:p>
            <a:pPr lvl="1"/>
            <a:r>
              <a:rPr lang="en-US" sz="2200" dirty="0"/>
              <a:t>An individual provider billing as a sole owner will need to either enroll in PECOS or submit the paper CMS-855I and CMS-588. The CMS-460 is optional.</a:t>
            </a:r>
          </a:p>
          <a:p>
            <a:pPr lvl="1"/>
            <a:r>
              <a:rPr lang="en-US" sz="2200" dirty="0"/>
              <a:t>An individual provider reassigning benefits to an organization (clinic/group practice), will need to either enroll in PECOS or submit the paper CMS-855I for the individual Medicare Provider Enrollment but also verify that the organization (clinic/group practice) has a Medicare Provider Enrollment that the individual provider will be associated as a reassignment.</a:t>
            </a:r>
          </a:p>
          <a:p>
            <a:pPr lvl="2"/>
            <a:r>
              <a:rPr lang="en-US" sz="1800" dirty="0"/>
              <a:t>Reminder:  If reassigning benefits to an organization (clinic/group practice), the individual provider assumes the participation status of the enrolled group</a:t>
            </a:r>
          </a:p>
          <a:p>
            <a:pPr lvl="1"/>
            <a:r>
              <a:rPr lang="en-US" sz="2200" dirty="0"/>
              <a:t>An organization (clinic/group practice) owned by more than one individual will need to either enroll in PECOS or submit the paper CMS-855B and CMS-588, the CMS-460 (optional) and will need to verify the individuals reassigning benefits to the organization (clinic/group practice) are established with a Medicare Provider Enrollment and submit the paper CMS-855I to associate each as a reassignment.</a:t>
            </a:r>
          </a:p>
        </p:txBody>
      </p:sp>
    </p:spTree>
    <p:extLst>
      <p:ext uri="{BB962C8B-B14F-4D97-AF65-F5344CB8AC3E}">
        <p14:creationId xmlns:p14="http://schemas.microsoft.com/office/powerpoint/2010/main" val="4094076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409C20-95F5-AE3E-68C3-C166CD4568BE}"/>
              </a:ext>
            </a:extLst>
          </p:cNvPr>
          <p:cNvSpPr>
            <a:spLocks noGrp="1"/>
          </p:cNvSpPr>
          <p:nvPr>
            <p:ph type="sldNum" sz="quarter" idx="12"/>
          </p:nvPr>
        </p:nvSpPr>
        <p:spPr/>
        <p:txBody>
          <a:bodyPr/>
          <a:lstStyle/>
          <a:p>
            <a:fld id="{8970398B-0C9A-4509-BC8E-61E65A7DB617}" type="slidenum">
              <a:rPr lang="en-US" smtClean="0"/>
              <a:pPr/>
              <a:t>13</a:t>
            </a:fld>
            <a:endParaRPr lang="en-US" dirty="0"/>
          </a:p>
        </p:txBody>
      </p:sp>
      <p:sp>
        <p:nvSpPr>
          <p:cNvPr id="3" name="Title 2">
            <a:extLst>
              <a:ext uri="{FF2B5EF4-FFF2-40B4-BE49-F238E27FC236}">
                <a16:creationId xmlns:a16="http://schemas.microsoft.com/office/drawing/2014/main" id="{CF6FA5D2-9617-907E-B84B-7B96045DCE75}"/>
              </a:ext>
            </a:extLst>
          </p:cNvPr>
          <p:cNvSpPr>
            <a:spLocks noGrp="1"/>
          </p:cNvSpPr>
          <p:nvPr>
            <p:ph type="title"/>
          </p:nvPr>
        </p:nvSpPr>
        <p:spPr/>
        <p:txBody>
          <a:bodyPr/>
          <a:lstStyle/>
          <a:p>
            <a:r>
              <a:rPr lang="en-US" dirty="0"/>
              <a:t>Provider Enrollment Articles</a:t>
            </a:r>
          </a:p>
        </p:txBody>
      </p:sp>
      <p:sp>
        <p:nvSpPr>
          <p:cNvPr id="4" name="Content Placeholder 3">
            <a:extLst>
              <a:ext uri="{FF2B5EF4-FFF2-40B4-BE49-F238E27FC236}">
                <a16:creationId xmlns:a16="http://schemas.microsoft.com/office/drawing/2014/main" id="{592C13ED-8502-EB43-5CF3-FD46AEF94926}"/>
              </a:ext>
            </a:extLst>
          </p:cNvPr>
          <p:cNvSpPr>
            <a:spLocks noGrp="1"/>
          </p:cNvSpPr>
          <p:nvPr>
            <p:ph idx="1"/>
          </p:nvPr>
        </p:nvSpPr>
        <p:spPr/>
        <p:txBody>
          <a:bodyPr>
            <a:normAutofit/>
          </a:bodyPr>
          <a:lstStyle/>
          <a:p>
            <a:pPr algn="l"/>
            <a:r>
              <a:rPr lang="en-US" b="0" i="0" dirty="0">
                <a:solidFill>
                  <a:srgbClr val="303F54"/>
                </a:solidFill>
                <a:effectLst/>
                <a:latin typeface="Volte" panose="00000500000000000000" pitchFamily="50" charset="0"/>
              </a:rPr>
              <a:t>Resource articles:</a:t>
            </a:r>
          </a:p>
          <a:p>
            <a:pPr algn="l">
              <a:buFont typeface="Arial" panose="020B0604020202020204" pitchFamily="34" charset="0"/>
              <a:buChar char="•"/>
            </a:pPr>
            <a:r>
              <a:rPr lang="en-US" dirty="0">
                <a:solidFill>
                  <a:srgbClr val="1160B0"/>
                </a:solidFill>
                <a:latin typeface="Volte" panose="00000500000000000000" pitchFamily="50" charset="0"/>
                <a:hlinkClick r:id="rId3"/>
              </a:rPr>
              <a:t>Medicare Learning Network (MLN) Educational Tool: Medicare provider Enrollment</a:t>
            </a:r>
            <a:endParaRPr lang="en-US" dirty="0">
              <a:solidFill>
                <a:srgbClr val="1160B0"/>
              </a:solidFill>
              <a:latin typeface="Volte" panose="00000500000000000000" pitchFamily="50" charset="0"/>
            </a:endParaRPr>
          </a:p>
          <a:p>
            <a:pPr>
              <a:buFont typeface="Arial" panose="020B0604020202020204" pitchFamily="34" charset="0"/>
              <a:buChar char="•"/>
            </a:pPr>
            <a:r>
              <a:rPr lang="en-US" dirty="0">
                <a:hlinkClick r:id="rId4"/>
              </a:rPr>
              <a:t>Medicare Learning Network (MLN) Matters Article MM13331 “Provider Enrollment Changes to the Medicare Program Integrity Manual”</a:t>
            </a:r>
            <a:endParaRPr lang="en-US" dirty="0"/>
          </a:p>
          <a:p>
            <a:r>
              <a:rPr lang="en-US" dirty="0"/>
              <a:t>Refer to your MAC website for additional resources</a:t>
            </a:r>
          </a:p>
        </p:txBody>
      </p:sp>
    </p:spTree>
    <p:extLst>
      <p:ext uri="{BB962C8B-B14F-4D97-AF65-F5344CB8AC3E}">
        <p14:creationId xmlns:p14="http://schemas.microsoft.com/office/powerpoint/2010/main" val="207910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altLang="en-US" dirty="0"/>
              <a:t>Claims and Billing</a:t>
            </a:r>
          </a:p>
        </p:txBody>
      </p:sp>
      <p:sp>
        <p:nvSpPr>
          <p:cNvPr id="4" name="Slide Number Placeholder 3"/>
          <p:cNvSpPr>
            <a:spLocks noGrp="1"/>
          </p:cNvSpPr>
          <p:nvPr>
            <p:ph type="sldNum" sz="quarter" idx="4294967295"/>
          </p:nvPr>
        </p:nvSpPr>
        <p:spPr>
          <a:xfrm>
            <a:off x="11709400" y="6248400"/>
            <a:ext cx="482600" cy="203200"/>
          </a:xfrm>
          <a:prstGeom prst="rect">
            <a:avLst/>
          </a:prstGeom>
        </p:spPr>
        <p:txBody>
          <a:bodyPr/>
          <a:lstStyle/>
          <a:p>
            <a:fld id="{F653F21B-C77D-4D72-82A2-CDDEDD2ECA15}" type="slidenum">
              <a:rPr lang="en-US" smtClean="0"/>
              <a:pPr/>
              <a:t>14</a:t>
            </a:fld>
            <a:endParaRPr lang="en-US" dirty="0"/>
          </a:p>
        </p:txBody>
      </p:sp>
    </p:spTree>
    <p:extLst>
      <p:ext uri="{BB962C8B-B14F-4D97-AF65-F5344CB8AC3E}">
        <p14:creationId xmlns:p14="http://schemas.microsoft.com/office/powerpoint/2010/main" val="21471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70398B-0C9A-4509-BC8E-61E65A7DB617}" type="slidenum">
              <a:rPr lang="en-US" smtClean="0"/>
              <a:pPr/>
              <a:t>15</a:t>
            </a:fld>
            <a:endParaRPr lang="en-US" dirty="0"/>
          </a:p>
        </p:txBody>
      </p:sp>
      <p:sp>
        <p:nvSpPr>
          <p:cNvPr id="3" name="Title 2"/>
          <p:cNvSpPr>
            <a:spLocks noGrp="1"/>
          </p:cNvSpPr>
          <p:nvPr>
            <p:ph type="title"/>
          </p:nvPr>
        </p:nvSpPr>
        <p:spPr/>
        <p:txBody>
          <a:bodyPr/>
          <a:lstStyle/>
          <a:p>
            <a:r>
              <a:rPr lang="en-US" dirty="0"/>
              <a:t>Claim Submission</a:t>
            </a:r>
          </a:p>
        </p:txBody>
      </p:sp>
      <p:sp>
        <p:nvSpPr>
          <p:cNvPr id="4" name="Content Placeholder 3"/>
          <p:cNvSpPr>
            <a:spLocks noGrp="1"/>
          </p:cNvSpPr>
          <p:nvPr>
            <p:ph idx="1"/>
          </p:nvPr>
        </p:nvSpPr>
        <p:spPr/>
        <p:txBody>
          <a:bodyPr>
            <a:normAutofit fontScale="92500" lnSpcReduction="20000"/>
          </a:bodyPr>
          <a:lstStyle/>
          <a:p>
            <a:r>
              <a:rPr lang="en-US" dirty="0"/>
              <a:t>Claims may be submitted electronically, or via paper CMS-1500 if ASCA waiver requirements are met</a:t>
            </a:r>
          </a:p>
          <a:p>
            <a:pPr lvl="1"/>
            <a:r>
              <a:rPr lang="en-US" dirty="0"/>
              <a:t>Demonstrated HIPAA standard does not permit submission of a particular type of claim</a:t>
            </a:r>
          </a:p>
          <a:p>
            <a:pPr lvl="1"/>
            <a:r>
              <a:rPr lang="en-US" dirty="0"/>
              <a:t>Disability of all members of a provider’s staff prevents use of a computer for electronic submission</a:t>
            </a:r>
          </a:p>
          <a:p>
            <a:pPr lvl="1"/>
            <a:r>
              <a:rPr lang="en-US" dirty="0"/>
              <a:t>Other, rare situations that cannot be anticipated by CMS where provider can establish due to conditions outside their control it would be against equity and good conscience for CMS to enforce the requirement</a:t>
            </a:r>
          </a:p>
          <a:p>
            <a:r>
              <a:rPr lang="en-US" dirty="0"/>
              <a:t>To ensure timely reporting of services to Medicare, claims must be submitted no later than 12 months, or one calendar year, after the date the services were furnished</a:t>
            </a:r>
          </a:p>
          <a:p>
            <a:r>
              <a:rPr lang="en-US" dirty="0">
                <a:solidFill>
                  <a:schemeClr val="accent4"/>
                </a:solidFill>
                <a:hlinkClick r:id="rId3">
                  <a:extLst>
                    <a:ext uri="{A12FA001-AC4F-418D-AE19-62706E023703}">
                      <ahyp:hlinkClr xmlns:ahyp="http://schemas.microsoft.com/office/drawing/2018/hyperlinkcolor" val="tx"/>
                    </a:ext>
                  </a:extLst>
                </a:hlinkClick>
              </a:rPr>
              <a:t>CMS IOM Publication 100-04, Chapter 1 – General Billing, Section 70 “Timely Filing Period“</a:t>
            </a:r>
            <a:endParaRPr lang="en-US" dirty="0">
              <a:solidFill>
                <a:schemeClr val="accent4"/>
              </a:solidFill>
            </a:endParaRPr>
          </a:p>
          <a:p>
            <a:r>
              <a:rPr lang="en-US" dirty="0"/>
              <a:t>ASCA waiver information found in </a:t>
            </a:r>
            <a:r>
              <a:rPr lang="fr-FR" dirty="0">
                <a:hlinkClick r:id="rId4"/>
              </a:rPr>
              <a:t>IOM 100-04, </a:t>
            </a:r>
            <a:r>
              <a:rPr lang="fr-FR" dirty="0" err="1">
                <a:hlinkClick r:id="rId4"/>
              </a:rPr>
              <a:t>Chapter</a:t>
            </a:r>
            <a:r>
              <a:rPr lang="fr-FR" dirty="0">
                <a:hlinkClick r:id="rId4"/>
              </a:rPr>
              <a:t> 24, Section 90</a:t>
            </a:r>
            <a:r>
              <a:rPr lang="en-US" dirty="0"/>
              <a:t> </a:t>
            </a:r>
          </a:p>
          <a:p>
            <a:r>
              <a:rPr lang="en-US" dirty="0"/>
              <a:t>CMS-1500 completion instructions </a:t>
            </a:r>
            <a:r>
              <a:rPr lang="fr-FR" dirty="0">
                <a:hlinkClick r:id="rId5"/>
              </a:rPr>
              <a:t>IOM 100-04, </a:t>
            </a:r>
            <a:r>
              <a:rPr lang="fr-FR" dirty="0" err="1">
                <a:hlinkClick r:id="rId5"/>
              </a:rPr>
              <a:t>Chapter</a:t>
            </a:r>
            <a:r>
              <a:rPr lang="fr-FR" dirty="0">
                <a:hlinkClick r:id="rId5"/>
              </a:rPr>
              <a:t> 26, Section 10</a:t>
            </a:r>
            <a:endParaRPr lang="fr-FR" dirty="0"/>
          </a:p>
          <a:p>
            <a:r>
              <a:rPr lang="en-US" dirty="0"/>
              <a:t>CMS-1500 Electronic instructions  </a:t>
            </a:r>
            <a:r>
              <a:rPr lang="en-US" dirty="0">
                <a:hlinkClick r:id="rId6"/>
              </a:rPr>
              <a:t>NUCC 1500 Claim Form Map to 837P</a:t>
            </a:r>
            <a:r>
              <a:rPr lang="en-US" dirty="0"/>
              <a:t> </a:t>
            </a:r>
          </a:p>
          <a:p>
            <a:endParaRPr lang="en-US" dirty="0"/>
          </a:p>
        </p:txBody>
      </p:sp>
    </p:spTree>
    <p:extLst>
      <p:ext uri="{BB962C8B-B14F-4D97-AF65-F5344CB8AC3E}">
        <p14:creationId xmlns:p14="http://schemas.microsoft.com/office/powerpoint/2010/main" val="2745270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97AD96-BDBF-D755-E6C8-F348C7536650}"/>
              </a:ext>
            </a:extLst>
          </p:cNvPr>
          <p:cNvSpPr>
            <a:spLocks noGrp="1"/>
          </p:cNvSpPr>
          <p:nvPr>
            <p:ph type="sldNum" sz="quarter" idx="12"/>
          </p:nvPr>
        </p:nvSpPr>
        <p:spPr/>
        <p:txBody>
          <a:bodyPr/>
          <a:lstStyle/>
          <a:p>
            <a:fld id="{8970398B-0C9A-4509-BC8E-61E65A7DB617}" type="slidenum">
              <a:rPr lang="en-US" smtClean="0"/>
              <a:pPr/>
              <a:t>16</a:t>
            </a:fld>
            <a:endParaRPr lang="en-US" dirty="0"/>
          </a:p>
        </p:txBody>
      </p:sp>
      <p:sp>
        <p:nvSpPr>
          <p:cNvPr id="3" name="Title 2">
            <a:extLst>
              <a:ext uri="{FF2B5EF4-FFF2-40B4-BE49-F238E27FC236}">
                <a16:creationId xmlns:a16="http://schemas.microsoft.com/office/drawing/2014/main" id="{B3D8E15C-B80D-6AF7-7220-EA5BDAFA63B5}"/>
              </a:ext>
            </a:extLst>
          </p:cNvPr>
          <p:cNvSpPr>
            <a:spLocks noGrp="1"/>
          </p:cNvSpPr>
          <p:nvPr>
            <p:ph type="title"/>
          </p:nvPr>
        </p:nvSpPr>
        <p:spPr/>
        <p:txBody>
          <a:bodyPr/>
          <a:lstStyle/>
          <a:p>
            <a:r>
              <a:rPr lang="en-US" dirty="0"/>
              <a:t>Claims Processing	</a:t>
            </a:r>
          </a:p>
        </p:txBody>
      </p:sp>
      <p:sp>
        <p:nvSpPr>
          <p:cNvPr id="4" name="Content Placeholder 3">
            <a:extLst>
              <a:ext uri="{FF2B5EF4-FFF2-40B4-BE49-F238E27FC236}">
                <a16:creationId xmlns:a16="http://schemas.microsoft.com/office/drawing/2014/main" id="{8F63B750-AC53-39ED-7740-450F2ABE7E80}"/>
              </a:ext>
            </a:extLst>
          </p:cNvPr>
          <p:cNvSpPr>
            <a:spLocks noGrp="1"/>
          </p:cNvSpPr>
          <p:nvPr>
            <p:ph idx="1"/>
          </p:nvPr>
        </p:nvSpPr>
        <p:spPr/>
        <p:txBody>
          <a:bodyPr>
            <a:normAutofit fontScale="92500" lnSpcReduction="20000"/>
          </a:bodyPr>
          <a:lstStyle/>
          <a:p>
            <a:r>
              <a:rPr lang="en-US" dirty="0"/>
              <a:t>Claims are processed by each MAC for their jurisdiction</a:t>
            </a:r>
          </a:p>
          <a:p>
            <a:r>
              <a:rPr lang="en-US" dirty="0"/>
              <a:t>Electronic claims submitted with no need for development will process and be subject to a 14-day payment floor prior to payment being issued</a:t>
            </a:r>
          </a:p>
          <a:p>
            <a:r>
              <a:rPr lang="en-US" dirty="0"/>
              <a:t>Paper claims submitted with no need for development will process and be subject to a 29-day payment floor prior to payment being issued</a:t>
            </a:r>
          </a:p>
          <a:p>
            <a:r>
              <a:rPr lang="en-US" dirty="0"/>
              <a:t>Any development or additional information needed for processing may delay these time frames</a:t>
            </a:r>
          </a:p>
          <a:p>
            <a:pPr lvl="1"/>
            <a:r>
              <a:rPr lang="en-US" dirty="0"/>
              <a:t>Additional development request </a:t>
            </a:r>
            <a:r>
              <a:rPr lang="en-US" dirty="0">
                <a:solidFill>
                  <a:srgbClr val="FF0000"/>
                </a:solidFill>
              </a:rPr>
              <a:t>(</a:t>
            </a:r>
            <a:r>
              <a:rPr lang="en-US" dirty="0"/>
              <a:t>ADR</a:t>
            </a:r>
            <a:r>
              <a:rPr lang="en-US" dirty="0">
                <a:solidFill>
                  <a:srgbClr val="FF0000"/>
                </a:solidFill>
              </a:rPr>
              <a:t>)</a:t>
            </a:r>
            <a:r>
              <a:rPr lang="en-US" dirty="0"/>
              <a:t> is generated when documentation is necessary to support a Medicare claim</a:t>
            </a:r>
          </a:p>
          <a:p>
            <a:pPr lvl="1"/>
            <a:r>
              <a:rPr lang="en-US" dirty="0"/>
              <a:t>Request is sent to provider’s practice address on file with Medicare</a:t>
            </a:r>
          </a:p>
          <a:p>
            <a:pPr lvl="2"/>
            <a:r>
              <a:rPr lang="en-US" dirty="0"/>
              <a:t>Keep your Medical Review Correspondence Address in PECOS current</a:t>
            </a:r>
          </a:p>
          <a:p>
            <a:pPr lvl="1"/>
            <a:r>
              <a:rPr lang="en-US" dirty="0"/>
              <a:t>Attach copy of the ADR letter as the first page to ensure documentation is matched to appropriate patient and claim</a:t>
            </a:r>
          </a:p>
          <a:p>
            <a:pPr lvl="1"/>
            <a:r>
              <a:rPr lang="en-US" dirty="0"/>
              <a:t>Submit information pertaining to the request, not an entire medical chart, to the MAC using the response options and timeframe specified in the ADR</a:t>
            </a:r>
          </a:p>
          <a:p>
            <a:pPr lvl="1"/>
            <a:endParaRPr lang="en-US" dirty="0"/>
          </a:p>
          <a:p>
            <a:endParaRPr lang="en-US" dirty="0"/>
          </a:p>
        </p:txBody>
      </p:sp>
    </p:spTree>
    <p:extLst>
      <p:ext uri="{BB962C8B-B14F-4D97-AF65-F5344CB8AC3E}">
        <p14:creationId xmlns:p14="http://schemas.microsoft.com/office/powerpoint/2010/main" val="577140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B89EF9-7B67-F8A3-1420-960CF03F2A2F}"/>
              </a:ext>
            </a:extLst>
          </p:cNvPr>
          <p:cNvSpPr>
            <a:spLocks noGrp="1"/>
          </p:cNvSpPr>
          <p:nvPr>
            <p:ph type="sldNum" sz="quarter" idx="12"/>
          </p:nvPr>
        </p:nvSpPr>
        <p:spPr/>
        <p:txBody>
          <a:bodyPr/>
          <a:lstStyle/>
          <a:p>
            <a:fld id="{8970398B-0C9A-4509-BC8E-61E65A7DB617}" type="slidenum">
              <a:rPr lang="en-US" smtClean="0"/>
              <a:pPr/>
              <a:t>17</a:t>
            </a:fld>
            <a:endParaRPr lang="en-US" dirty="0"/>
          </a:p>
        </p:txBody>
      </p:sp>
      <p:sp>
        <p:nvSpPr>
          <p:cNvPr id="3" name="Title 2">
            <a:extLst>
              <a:ext uri="{FF2B5EF4-FFF2-40B4-BE49-F238E27FC236}">
                <a16:creationId xmlns:a16="http://schemas.microsoft.com/office/drawing/2014/main" id="{073E3761-91A3-9C90-7117-46327A05DB85}"/>
              </a:ext>
            </a:extLst>
          </p:cNvPr>
          <p:cNvSpPr>
            <a:spLocks noGrp="1"/>
          </p:cNvSpPr>
          <p:nvPr>
            <p:ph type="title"/>
          </p:nvPr>
        </p:nvSpPr>
        <p:spPr/>
        <p:txBody>
          <a:bodyPr/>
          <a:lstStyle/>
          <a:p>
            <a:r>
              <a:rPr lang="en-US" dirty="0"/>
              <a:t>Additional Development Request (ADR)</a:t>
            </a:r>
          </a:p>
        </p:txBody>
      </p:sp>
      <p:sp>
        <p:nvSpPr>
          <p:cNvPr id="4" name="Content Placeholder 3">
            <a:extLst>
              <a:ext uri="{FF2B5EF4-FFF2-40B4-BE49-F238E27FC236}">
                <a16:creationId xmlns:a16="http://schemas.microsoft.com/office/drawing/2014/main" id="{781006A3-2E97-6166-047F-474AA25A7ABE}"/>
              </a:ext>
            </a:extLst>
          </p:cNvPr>
          <p:cNvSpPr>
            <a:spLocks noGrp="1"/>
          </p:cNvSpPr>
          <p:nvPr>
            <p:ph idx="1"/>
          </p:nvPr>
        </p:nvSpPr>
        <p:spPr/>
        <p:txBody>
          <a:bodyPr>
            <a:normAutofit/>
          </a:bodyPr>
          <a:lstStyle/>
          <a:p>
            <a:r>
              <a:rPr lang="en-US" dirty="0"/>
              <a:t>ADR is generated when documentation is necessary to support a Medicare claim</a:t>
            </a:r>
          </a:p>
          <a:p>
            <a:r>
              <a:rPr lang="en-US" dirty="0"/>
              <a:t>Request is sent to provider’s practice address on file with Medicare</a:t>
            </a:r>
          </a:p>
          <a:p>
            <a:pPr lvl="1"/>
            <a:r>
              <a:rPr lang="en-US" dirty="0"/>
              <a:t>Keep your Medical Review Correspondence Address in PECOS current</a:t>
            </a:r>
          </a:p>
          <a:p>
            <a:r>
              <a:rPr lang="en-US" dirty="0"/>
              <a:t>Attach copy of the ADR letter as the first page to ensure documentation is matched to appropriate patient and claim</a:t>
            </a:r>
          </a:p>
          <a:p>
            <a:r>
              <a:rPr lang="en-US" dirty="0"/>
              <a:t>Submit information pertaining to the request, not an entire medical chart</a:t>
            </a:r>
          </a:p>
          <a:p>
            <a:r>
              <a:rPr lang="en-US" dirty="0"/>
              <a:t>Documentation may be sent via US Mail, your MAC provider portal, electronically (if available), on CD, DVD, or USB drive</a:t>
            </a:r>
          </a:p>
          <a:p>
            <a:r>
              <a:rPr lang="en-US" dirty="0"/>
              <a:t>Please review the letter carefully to determine the deadline for response</a:t>
            </a:r>
          </a:p>
        </p:txBody>
      </p:sp>
    </p:spTree>
    <p:extLst>
      <p:ext uri="{BB962C8B-B14F-4D97-AF65-F5344CB8AC3E}">
        <p14:creationId xmlns:p14="http://schemas.microsoft.com/office/powerpoint/2010/main" val="2948272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305126-0FEE-5D00-BF3D-1156C4FE28BC}"/>
              </a:ext>
            </a:extLst>
          </p:cNvPr>
          <p:cNvSpPr>
            <a:spLocks noGrp="1"/>
          </p:cNvSpPr>
          <p:nvPr>
            <p:ph type="sldNum" sz="quarter" idx="12"/>
          </p:nvPr>
        </p:nvSpPr>
        <p:spPr/>
        <p:txBody>
          <a:bodyPr/>
          <a:lstStyle/>
          <a:p>
            <a:fld id="{8970398B-0C9A-4509-BC8E-61E65A7DB617}" type="slidenum">
              <a:rPr lang="en-US" smtClean="0"/>
              <a:pPr/>
              <a:t>18</a:t>
            </a:fld>
            <a:endParaRPr lang="en-US" dirty="0"/>
          </a:p>
        </p:txBody>
      </p:sp>
      <p:sp>
        <p:nvSpPr>
          <p:cNvPr id="3" name="Title 2">
            <a:extLst>
              <a:ext uri="{FF2B5EF4-FFF2-40B4-BE49-F238E27FC236}">
                <a16:creationId xmlns:a16="http://schemas.microsoft.com/office/drawing/2014/main" id="{4E5667F5-33D9-0DD8-2FA2-957761783ABF}"/>
              </a:ext>
            </a:extLst>
          </p:cNvPr>
          <p:cNvSpPr>
            <a:spLocks noGrp="1"/>
          </p:cNvSpPr>
          <p:nvPr>
            <p:ph type="title"/>
          </p:nvPr>
        </p:nvSpPr>
        <p:spPr/>
        <p:txBody>
          <a:bodyPr/>
          <a:lstStyle/>
          <a:p>
            <a:r>
              <a:rPr lang="en-US" dirty="0"/>
              <a:t>Remittance Advice</a:t>
            </a:r>
          </a:p>
        </p:txBody>
      </p:sp>
      <p:sp>
        <p:nvSpPr>
          <p:cNvPr id="4" name="Content Placeholder 3">
            <a:extLst>
              <a:ext uri="{FF2B5EF4-FFF2-40B4-BE49-F238E27FC236}">
                <a16:creationId xmlns:a16="http://schemas.microsoft.com/office/drawing/2014/main" id="{BB777684-D6ED-7B87-0DA5-6A5E04C1BF25}"/>
              </a:ext>
            </a:extLst>
          </p:cNvPr>
          <p:cNvSpPr>
            <a:spLocks noGrp="1"/>
          </p:cNvSpPr>
          <p:nvPr>
            <p:ph idx="1"/>
          </p:nvPr>
        </p:nvSpPr>
        <p:spPr/>
        <p:txBody>
          <a:bodyPr>
            <a:normAutofit lnSpcReduction="10000"/>
          </a:bodyPr>
          <a:lstStyle/>
          <a:p>
            <a:r>
              <a:rPr lang="en-US" dirty="0"/>
              <a:t>May be either an Electronic Remittance Advice (ERA) or Standard Paper Remittance (SPR)</a:t>
            </a:r>
          </a:p>
          <a:p>
            <a:r>
              <a:rPr lang="en-US" dirty="0"/>
              <a:t>Explains the payment and or denial/rejection reason(s)</a:t>
            </a:r>
          </a:p>
          <a:p>
            <a:r>
              <a:rPr lang="en-US" dirty="0"/>
              <a:t>Provides</a:t>
            </a:r>
          </a:p>
          <a:p>
            <a:pPr lvl="1"/>
            <a:r>
              <a:rPr lang="en-US" dirty="0"/>
              <a:t>Payment details</a:t>
            </a:r>
          </a:p>
          <a:p>
            <a:pPr lvl="1"/>
            <a:r>
              <a:rPr lang="en-US" dirty="0"/>
              <a:t>Deductible and co-pays</a:t>
            </a:r>
          </a:p>
          <a:p>
            <a:pPr lvl="1"/>
            <a:r>
              <a:rPr lang="en-US" dirty="0"/>
              <a:t>Adjustments</a:t>
            </a:r>
          </a:p>
          <a:p>
            <a:pPr lvl="1"/>
            <a:r>
              <a:rPr lang="en-US" dirty="0"/>
              <a:t>Denials</a:t>
            </a:r>
          </a:p>
          <a:p>
            <a:pPr lvl="1"/>
            <a:r>
              <a:rPr lang="en-US" dirty="0"/>
              <a:t>Missing or incorrect data</a:t>
            </a:r>
          </a:p>
          <a:p>
            <a:pPr lvl="1"/>
            <a:r>
              <a:rPr lang="en-US" dirty="0"/>
              <a:t>Refunds</a:t>
            </a:r>
          </a:p>
          <a:p>
            <a:pPr lvl="1"/>
            <a:r>
              <a:rPr lang="en-US" dirty="0"/>
              <a:t>Medicare Secondary Payer (MSP) withholding</a:t>
            </a:r>
          </a:p>
          <a:p>
            <a:pPr lvl="1"/>
            <a:r>
              <a:rPr lang="en-US" dirty="0"/>
              <a:t>Penalty situations withholding</a:t>
            </a:r>
          </a:p>
        </p:txBody>
      </p:sp>
    </p:spTree>
    <p:extLst>
      <p:ext uri="{BB962C8B-B14F-4D97-AF65-F5344CB8AC3E}">
        <p14:creationId xmlns:p14="http://schemas.microsoft.com/office/powerpoint/2010/main" val="289154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6F02BD-B238-1397-BCB0-99B01AC63659}"/>
              </a:ext>
            </a:extLst>
          </p:cNvPr>
          <p:cNvSpPr>
            <a:spLocks noGrp="1"/>
          </p:cNvSpPr>
          <p:nvPr>
            <p:ph type="sldNum" sz="quarter" idx="12"/>
          </p:nvPr>
        </p:nvSpPr>
        <p:spPr/>
        <p:txBody>
          <a:bodyPr/>
          <a:lstStyle/>
          <a:p>
            <a:fld id="{8970398B-0C9A-4509-BC8E-61E65A7DB617}" type="slidenum">
              <a:rPr lang="en-US" smtClean="0"/>
              <a:pPr/>
              <a:t>19</a:t>
            </a:fld>
            <a:endParaRPr lang="en-US" dirty="0"/>
          </a:p>
        </p:txBody>
      </p:sp>
      <p:sp>
        <p:nvSpPr>
          <p:cNvPr id="3" name="Title 2">
            <a:extLst>
              <a:ext uri="{FF2B5EF4-FFF2-40B4-BE49-F238E27FC236}">
                <a16:creationId xmlns:a16="http://schemas.microsoft.com/office/drawing/2014/main" id="{70899EBF-D36D-5417-0B4E-A654C09D2EF7}"/>
              </a:ext>
            </a:extLst>
          </p:cNvPr>
          <p:cNvSpPr>
            <a:spLocks noGrp="1"/>
          </p:cNvSpPr>
          <p:nvPr>
            <p:ph type="title"/>
          </p:nvPr>
        </p:nvSpPr>
        <p:spPr/>
        <p:txBody>
          <a:bodyPr/>
          <a:lstStyle/>
          <a:p>
            <a:r>
              <a:rPr lang="en-US" dirty="0"/>
              <a:t>Remittance Advice</a:t>
            </a:r>
          </a:p>
        </p:txBody>
      </p:sp>
      <p:sp>
        <p:nvSpPr>
          <p:cNvPr id="4" name="Content Placeholder 3">
            <a:extLst>
              <a:ext uri="{FF2B5EF4-FFF2-40B4-BE49-F238E27FC236}">
                <a16:creationId xmlns:a16="http://schemas.microsoft.com/office/drawing/2014/main" id="{E2F4EB57-1608-FC80-CF89-2B3D2909D835}"/>
              </a:ext>
            </a:extLst>
          </p:cNvPr>
          <p:cNvSpPr>
            <a:spLocks noGrp="1"/>
          </p:cNvSpPr>
          <p:nvPr>
            <p:ph idx="1"/>
          </p:nvPr>
        </p:nvSpPr>
        <p:spPr/>
        <p:txBody>
          <a:bodyPr/>
          <a:lstStyle/>
          <a:p>
            <a:r>
              <a:rPr lang="en-US" dirty="0"/>
              <a:t>Detailed claim information</a:t>
            </a:r>
          </a:p>
          <a:p>
            <a:r>
              <a:rPr lang="en-US" dirty="0"/>
              <a:t>Claim Adjustment Reason Codes (CARCs)</a:t>
            </a:r>
          </a:p>
          <a:p>
            <a:r>
              <a:rPr lang="en-US" dirty="0"/>
              <a:t>Remittance Advice Remark Codes (RARCs)</a:t>
            </a:r>
          </a:p>
          <a:p>
            <a:r>
              <a:rPr lang="en-US" dirty="0"/>
              <a:t>Group Codes</a:t>
            </a:r>
          </a:p>
          <a:p>
            <a:r>
              <a:rPr lang="en-US" dirty="0"/>
              <a:t>Reason Codes</a:t>
            </a:r>
          </a:p>
          <a:p>
            <a:r>
              <a:rPr lang="en-US" dirty="0">
                <a:hlinkClick r:id="rId2"/>
              </a:rPr>
              <a:t>Understanding Your Remittance Advice Reports</a:t>
            </a:r>
            <a:endParaRPr lang="en-US" dirty="0"/>
          </a:p>
          <a:p>
            <a:r>
              <a:rPr lang="en-US" dirty="0">
                <a:hlinkClick r:id="rId3"/>
              </a:rPr>
              <a:t>Code Set Listings</a:t>
            </a:r>
            <a:r>
              <a:rPr lang="en-US" dirty="0"/>
              <a:t> </a:t>
            </a:r>
          </a:p>
          <a:p>
            <a:endParaRPr lang="en-US" dirty="0"/>
          </a:p>
        </p:txBody>
      </p:sp>
    </p:spTree>
    <p:extLst>
      <p:ext uri="{BB962C8B-B14F-4D97-AF65-F5344CB8AC3E}">
        <p14:creationId xmlns:p14="http://schemas.microsoft.com/office/powerpoint/2010/main" val="137584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70398B-0C9A-4509-BC8E-61E65A7DB617}" type="slidenum">
              <a:rPr lang="en-US" smtClean="0"/>
              <a:pPr/>
              <a:t>2</a:t>
            </a:fld>
            <a:endParaRPr lang="en-US" dirty="0"/>
          </a:p>
        </p:txBody>
      </p:sp>
      <p:sp>
        <p:nvSpPr>
          <p:cNvPr id="3" name="Title 2"/>
          <p:cNvSpPr>
            <a:spLocks noGrp="1"/>
          </p:cNvSpPr>
          <p:nvPr>
            <p:ph type="title"/>
          </p:nvPr>
        </p:nvSpPr>
        <p:spPr/>
        <p:txBody>
          <a:bodyPr>
            <a:normAutofit/>
          </a:bodyPr>
          <a:lstStyle/>
          <a:p>
            <a:r>
              <a:rPr lang="en-US" dirty="0"/>
              <a:t>Medicare Administrative Contractors (MACs)</a:t>
            </a:r>
          </a:p>
        </p:txBody>
      </p:sp>
      <p:sp>
        <p:nvSpPr>
          <p:cNvPr id="4" name="Content Placeholder 3"/>
          <p:cNvSpPr>
            <a:spLocks noGrp="1"/>
          </p:cNvSpPr>
          <p:nvPr>
            <p:ph idx="1"/>
          </p:nvPr>
        </p:nvSpPr>
        <p:spPr/>
        <p:txBody>
          <a:bodyPr>
            <a:normAutofit/>
          </a:bodyPr>
          <a:lstStyle/>
          <a:p>
            <a:r>
              <a:rPr lang="en-US" dirty="0"/>
              <a:t>7 MACs administer Medicare Part A and B services across the country</a:t>
            </a:r>
          </a:p>
          <a:p>
            <a:r>
              <a:rPr lang="en-US" dirty="0"/>
              <a:t>Durable Medical Equipment is broken out into its own independent set of MACs, not tied to the A/B jurisdictions</a:t>
            </a:r>
          </a:p>
          <a:p>
            <a:r>
              <a:rPr lang="en-US" dirty="0"/>
              <a:t>Service location determines the MAC jurisdiction for claim submission</a:t>
            </a:r>
          </a:p>
          <a:p>
            <a:pPr lvl="1"/>
            <a:r>
              <a:rPr lang="en-US" dirty="0"/>
              <a:t>Service location is where the patient is receiving the service</a:t>
            </a:r>
          </a:p>
          <a:p>
            <a:r>
              <a:rPr lang="en-US" dirty="0">
                <a:hlinkClick r:id="rId3"/>
              </a:rPr>
              <a:t>Who are the MACs</a:t>
            </a:r>
            <a:r>
              <a:rPr lang="en-US" dirty="0"/>
              <a:t> </a:t>
            </a:r>
          </a:p>
        </p:txBody>
      </p:sp>
    </p:spTree>
    <p:extLst>
      <p:ext uri="{BB962C8B-B14F-4D97-AF65-F5344CB8AC3E}">
        <p14:creationId xmlns:p14="http://schemas.microsoft.com/office/powerpoint/2010/main" val="4166932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altLang="en-US" dirty="0"/>
              <a:t>Resources </a:t>
            </a:r>
          </a:p>
        </p:txBody>
      </p:sp>
    </p:spTree>
    <p:extLst>
      <p:ext uri="{BB962C8B-B14F-4D97-AF65-F5344CB8AC3E}">
        <p14:creationId xmlns:p14="http://schemas.microsoft.com/office/powerpoint/2010/main" val="2013728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70398B-0C9A-4509-BC8E-61E65A7DB617}" type="slidenum">
              <a:rPr lang="en-US" smtClean="0"/>
              <a:pPr/>
              <a:t>21</a:t>
            </a:fld>
            <a:endParaRPr lang="en-US" dirty="0"/>
          </a:p>
        </p:txBody>
      </p:sp>
      <p:sp>
        <p:nvSpPr>
          <p:cNvPr id="3" name="Title 2"/>
          <p:cNvSpPr>
            <a:spLocks noGrp="1"/>
          </p:cNvSpPr>
          <p:nvPr>
            <p:ph type="title"/>
          </p:nvPr>
        </p:nvSpPr>
        <p:spPr/>
        <p:txBody>
          <a:bodyPr/>
          <a:lstStyle/>
          <a:p>
            <a:r>
              <a:rPr lang="en-US" dirty="0"/>
              <a:t>Resources </a:t>
            </a:r>
          </a:p>
        </p:txBody>
      </p:sp>
      <p:sp>
        <p:nvSpPr>
          <p:cNvPr id="4" name="Content Placeholder 3"/>
          <p:cNvSpPr>
            <a:spLocks noGrp="1"/>
          </p:cNvSpPr>
          <p:nvPr>
            <p:ph idx="1"/>
          </p:nvPr>
        </p:nvSpPr>
        <p:spPr/>
        <p:txBody>
          <a:bodyPr/>
          <a:lstStyle/>
          <a:p>
            <a:r>
              <a:rPr lang="en-US" dirty="0">
                <a:hlinkClick r:id="rId2"/>
              </a:rPr>
              <a:t>Marriage and Family Therapists &amp; Mental Health Counselors</a:t>
            </a:r>
            <a:endParaRPr lang="en-US" dirty="0"/>
          </a:p>
          <a:p>
            <a:r>
              <a:rPr lang="en-US" dirty="0">
                <a:hlinkClick r:id="rId3"/>
              </a:rPr>
              <a:t>Important New Changes to Improve Access to Behavioral Health in Medicare</a:t>
            </a:r>
            <a:endParaRPr lang="en-US" dirty="0"/>
          </a:p>
          <a:p>
            <a:r>
              <a:rPr lang="en-US" dirty="0">
                <a:hlinkClick r:id="rId4"/>
              </a:rPr>
              <a:t>Change Request (CR) 13469 Updates to Medicare Benefit Policy Manual and Medicare Claims Processing Manual for Marriage and Family Therapists (MFTs) and Mental Health Counselors (MHCs)</a:t>
            </a:r>
            <a:endParaRPr lang="en-US" dirty="0"/>
          </a:p>
          <a:p>
            <a:endParaRPr lang="en-US" dirty="0"/>
          </a:p>
          <a:p>
            <a:endParaRPr lang="en-US" dirty="0"/>
          </a:p>
        </p:txBody>
      </p:sp>
    </p:spTree>
    <p:extLst>
      <p:ext uri="{BB962C8B-B14F-4D97-AF65-F5344CB8AC3E}">
        <p14:creationId xmlns:p14="http://schemas.microsoft.com/office/powerpoint/2010/main" val="28580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C644F-A4FA-18AD-C56F-7AADFB2AD293}"/>
              </a:ext>
            </a:extLst>
          </p:cNvPr>
          <p:cNvSpPr>
            <a:spLocks noGrp="1"/>
          </p:cNvSpPr>
          <p:nvPr>
            <p:ph type="sldNum" sz="quarter" idx="12"/>
          </p:nvPr>
        </p:nvSpPr>
        <p:spPr/>
        <p:txBody>
          <a:bodyPr/>
          <a:lstStyle/>
          <a:p>
            <a:fld id="{8970398B-0C9A-4509-BC8E-61E65A7DB617}" type="slidenum">
              <a:rPr lang="en-US" smtClean="0"/>
              <a:pPr/>
              <a:t>3</a:t>
            </a:fld>
            <a:endParaRPr lang="en-US" dirty="0"/>
          </a:p>
        </p:txBody>
      </p:sp>
      <p:sp>
        <p:nvSpPr>
          <p:cNvPr id="3" name="Title 2">
            <a:extLst>
              <a:ext uri="{FF2B5EF4-FFF2-40B4-BE49-F238E27FC236}">
                <a16:creationId xmlns:a16="http://schemas.microsoft.com/office/drawing/2014/main" id="{65D7DB9B-0B51-7041-AD39-8EBCF454488A}"/>
              </a:ext>
            </a:extLst>
          </p:cNvPr>
          <p:cNvSpPr>
            <a:spLocks noGrp="1"/>
          </p:cNvSpPr>
          <p:nvPr>
            <p:ph type="title"/>
          </p:nvPr>
        </p:nvSpPr>
        <p:spPr/>
        <p:txBody>
          <a:bodyPr/>
          <a:lstStyle/>
          <a:p>
            <a:r>
              <a:rPr lang="en-US" dirty="0"/>
              <a:t>Medicare A/B MAC Jurisdictions</a:t>
            </a:r>
          </a:p>
        </p:txBody>
      </p:sp>
      <p:pic>
        <p:nvPicPr>
          <p:cNvPr id="6" name="Content Placeholder 5">
            <a:extLst>
              <a:ext uri="{FF2B5EF4-FFF2-40B4-BE49-F238E27FC236}">
                <a16:creationId xmlns:a16="http://schemas.microsoft.com/office/drawing/2014/main" id="{6DEE3CFE-4B13-E7D8-AD0F-DAC7D8E1F528}"/>
              </a:ext>
            </a:extLst>
          </p:cNvPr>
          <p:cNvPicPr>
            <a:picLocks noGrp="1" noChangeAspect="1"/>
          </p:cNvPicPr>
          <p:nvPr>
            <p:ph idx="1"/>
          </p:nvPr>
        </p:nvPicPr>
        <p:blipFill>
          <a:blip r:embed="rId2"/>
          <a:stretch>
            <a:fillRect/>
          </a:stretch>
        </p:blipFill>
        <p:spPr>
          <a:xfrm>
            <a:off x="525780" y="1731962"/>
            <a:ext cx="10833100" cy="4395891"/>
          </a:xfrm>
        </p:spPr>
      </p:pic>
    </p:spTree>
    <p:extLst>
      <p:ext uri="{BB962C8B-B14F-4D97-AF65-F5344CB8AC3E}">
        <p14:creationId xmlns:p14="http://schemas.microsoft.com/office/powerpoint/2010/main" val="247611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altLang="en-US" dirty="0"/>
              <a:t>What the MACs Do</a:t>
            </a:r>
          </a:p>
        </p:txBody>
      </p:sp>
      <p:sp>
        <p:nvSpPr>
          <p:cNvPr id="4" name="Slide Number Placeholder 3"/>
          <p:cNvSpPr>
            <a:spLocks noGrp="1"/>
          </p:cNvSpPr>
          <p:nvPr>
            <p:ph type="sldNum" sz="quarter" idx="4294967295"/>
          </p:nvPr>
        </p:nvSpPr>
        <p:spPr>
          <a:xfrm>
            <a:off x="11709400" y="6248400"/>
            <a:ext cx="482600" cy="203200"/>
          </a:xfrm>
          <a:prstGeom prst="rect">
            <a:avLst/>
          </a:prstGeom>
        </p:spPr>
        <p:txBody>
          <a:bodyPr/>
          <a:lstStyle/>
          <a:p>
            <a:fld id="{F653F21B-C77D-4D72-82A2-CDDEDD2ECA15}" type="slidenum">
              <a:rPr lang="en-US" smtClean="0"/>
              <a:pPr/>
              <a:t>4</a:t>
            </a:fld>
            <a:endParaRPr lang="en-US" dirty="0"/>
          </a:p>
        </p:txBody>
      </p:sp>
    </p:spTree>
    <p:extLst>
      <p:ext uri="{BB962C8B-B14F-4D97-AF65-F5344CB8AC3E}">
        <p14:creationId xmlns:p14="http://schemas.microsoft.com/office/powerpoint/2010/main" val="51504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70398B-0C9A-4509-BC8E-61E65A7DB617}" type="slidenum">
              <a:rPr lang="en-US" smtClean="0"/>
              <a:pPr/>
              <a:t>5</a:t>
            </a:fld>
            <a:endParaRPr lang="en-US" dirty="0"/>
          </a:p>
        </p:txBody>
      </p:sp>
      <p:sp>
        <p:nvSpPr>
          <p:cNvPr id="3" name="Title 2"/>
          <p:cNvSpPr>
            <a:spLocks noGrp="1"/>
          </p:cNvSpPr>
          <p:nvPr>
            <p:ph type="title"/>
          </p:nvPr>
        </p:nvSpPr>
        <p:spPr/>
        <p:txBody>
          <a:bodyPr>
            <a:normAutofit/>
          </a:bodyPr>
          <a:lstStyle/>
          <a:p>
            <a:r>
              <a:rPr lang="en-US" dirty="0"/>
              <a:t>MACs Administer Medicare Jurisdictionally</a:t>
            </a:r>
          </a:p>
        </p:txBody>
      </p:sp>
      <p:sp>
        <p:nvSpPr>
          <p:cNvPr id="4" name="Content Placeholder 3"/>
          <p:cNvSpPr>
            <a:spLocks noGrp="1"/>
          </p:cNvSpPr>
          <p:nvPr>
            <p:ph idx="1"/>
          </p:nvPr>
        </p:nvSpPr>
        <p:spPr/>
        <p:txBody>
          <a:bodyPr>
            <a:normAutofit/>
          </a:bodyPr>
          <a:lstStyle/>
          <a:p>
            <a:r>
              <a:rPr lang="en-US" dirty="0"/>
              <a:t>Each MAC is responsible for the total operation of Medicare oversight for the Jurisdiction they administer</a:t>
            </a:r>
          </a:p>
          <a:p>
            <a:pPr lvl="1"/>
            <a:r>
              <a:rPr lang="en-US" dirty="0"/>
              <a:t>Provider Enrollment</a:t>
            </a:r>
          </a:p>
          <a:p>
            <a:pPr lvl="1"/>
            <a:r>
              <a:rPr lang="en-US" dirty="0"/>
              <a:t>Claims Processing and Reimbursement</a:t>
            </a:r>
          </a:p>
          <a:p>
            <a:pPr lvl="1"/>
            <a:r>
              <a:rPr lang="en-US" dirty="0"/>
              <a:t>Determine Medical Necessity</a:t>
            </a:r>
          </a:p>
          <a:p>
            <a:pPr lvl="1"/>
            <a:r>
              <a:rPr lang="en-US" dirty="0"/>
              <a:t>Redeterminations (First Level of Appeal)</a:t>
            </a:r>
          </a:p>
          <a:p>
            <a:pPr lvl="1"/>
            <a:r>
              <a:rPr lang="en-US" dirty="0"/>
              <a:t>Overpayments</a:t>
            </a:r>
          </a:p>
          <a:p>
            <a:pPr lvl="1"/>
            <a:r>
              <a:rPr lang="en-US" dirty="0"/>
              <a:t>Customer Service</a:t>
            </a:r>
          </a:p>
          <a:p>
            <a:pPr lvl="1"/>
            <a:r>
              <a:rPr lang="en-US" dirty="0"/>
              <a:t>Provider Outreach and Education</a:t>
            </a:r>
          </a:p>
          <a:p>
            <a:endParaRPr lang="en-US" dirty="0"/>
          </a:p>
        </p:txBody>
      </p:sp>
    </p:spTree>
    <p:extLst>
      <p:ext uri="{BB962C8B-B14F-4D97-AF65-F5344CB8AC3E}">
        <p14:creationId xmlns:p14="http://schemas.microsoft.com/office/powerpoint/2010/main" val="422086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535C0-4F1D-35C7-97BF-638C7F74547F}"/>
              </a:ext>
            </a:extLst>
          </p:cNvPr>
          <p:cNvSpPr/>
          <p:nvPr/>
        </p:nvSpPr>
        <p:spPr>
          <a:xfrm>
            <a:off x="8534400" y="0"/>
            <a:ext cx="3657600" cy="6858000"/>
          </a:xfrm>
          <a:prstGeom prst="rect">
            <a:avLst/>
          </a:prstGeom>
          <a:solidFill>
            <a:srgbClr val="1D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6B650-E587-786B-EAA8-1C451F63A408}"/>
              </a:ext>
            </a:extLst>
          </p:cNvPr>
          <p:cNvSpPr/>
          <p:nvPr/>
        </p:nvSpPr>
        <p:spPr>
          <a:xfrm>
            <a:off x="0" y="0"/>
            <a:ext cx="3657600" cy="6858000"/>
          </a:xfrm>
          <a:prstGeom prst="rect">
            <a:avLst/>
          </a:prstGeom>
          <a:solidFill>
            <a:srgbClr val="1D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38C1AE6-E7A8-B15A-2169-A489815A8F9A}"/>
              </a:ext>
            </a:extLst>
          </p:cNvPr>
          <p:cNvSpPr/>
          <p:nvPr/>
        </p:nvSpPr>
        <p:spPr>
          <a:xfrm>
            <a:off x="3657600" y="0"/>
            <a:ext cx="48768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10E7FD4-D198-7FE2-33DB-1373E5CA9DCD}"/>
              </a:ext>
            </a:extLst>
          </p:cNvPr>
          <p:cNvSpPr txBox="1"/>
          <p:nvPr/>
        </p:nvSpPr>
        <p:spPr>
          <a:xfrm>
            <a:off x="203200" y="317500"/>
            <a:ext cx="3238500" cy="64940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National Government Services,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Medicare Administrative Contractor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BCED"/>
                </a:solidFill>
                <a:effectLst/>
                <a:uLnTx/>
                <a:uFillTx/>
                <a:latin typeface="Arial Narrow" panose="020B0606020202030204" pitchFamily="34" charset="0"/>
                <a:ea typeface="+mn-ea"/>
                <a:cs typeface="+mn-cs"/>
              </a:rPr>
              <a:t>Jurisdiction K (JK)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Connecticut, Maine, Massachusetts, New Hampshire, New York, Rhode Island and Vermont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4BCED"/>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85D3C"/>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85D3C"/>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85D3C"/>
                </a:solidFill>
                <a:effectLst/>
                <a:uLnTx/>
                <a:uFillTx/>
                <a:latin typeface="Arial Narrow" panose="020B0606020202030204" pitchFamily="34" charset="0"/>
                <a:ea typeface="+mn-ea"/>
                <a:cs typeface="+mn-cs"/>
              </a:rPr>
              <a:t>www.NGSMedicare.com</a:t>
            </a:r>
          </a:p>
        </p:txBody>
      </p:sp>
      <p:sp>
        <p:nvSpPr>
          <p:cNvPr id="9" name="TextBox 8">
            <a:extLst>
              <a:ext uri="{FF2B5EF4-FFF2-40B4-BE49-F238E27FC236}">
                <a16:creationId xmlns:a16="http://schemas.microsoft.com/office/drawing/2014/main" id="{BA1B196A-E5F0-CCD9-473F-854C305C05E4}"/>
              </a:ext>
            </a:extLst>
          </p:cNvPr>
          <p:cNvSpPr txBox="1"/>
          <p:nvPr/>
        </p:nvSpPr>
        <p:spPr>
          <a:xfrm>
            <a:off x="3748124" y="317500"/>
            <a:ext cx="4678326" cy="6155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rPr>
              <a:t>Provider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160B0"/>
                </a:solidFill>
                <a:effectLst/>
                <a:uLnTx/>
                <a:uFillTx/>
                <a:latin typeface="Arial Narrow" panose="020B0606020202030204" pitchFamily="34" charset="0"/>
                <a:ea typeface="+mn-ea"/>
                <a:cs typeface="+mn-cs"/>
              </a:rPr>
              <a:t>Assistance is available!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60B0"/>
                </a:solidFill>
                <a:effectLst/>
                <a:uLnTx/>
                <a:uFillTx/>
                <a:latin typeface="Arial Narrow" panose="020B0606020202030204" pitchFamily="34" charset="0"/>
                <a:ea typeface="+mn-ea"/>
                <a:cs typeface="+mn-cs"/>
              </a:rPr>
              <a:t>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3"/>
              </a:rPr>
              <a:t>Events</a:t>
            </a: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4"/>
              </a:rPr>
              <a:t>Self-Paced Online Learning</a:t>
            </a:r>
            <a:endPar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60B0"/>
                </a:solidFill>
                <a:effectLst/>
                <a:uLnTx/>
                <a:uFillTx/>
                <a:latin typeface="Arial Narrow" panose="020B0606020202030204" pitchFamily="34" charset="0"/>
                <a:ea typeface="+mn-ea"/>
                <a:cs typeface="+mn-cs"/>
              </a:rPr>
              <a:t>Provider Enrollment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5"/>
              </a:rPr>
              <a:t>Enrollment Application Forms</a:t>
            </a:r>
            <a:endPar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6"/>
              </a:rPr>
              <a:t>Tutorials</a:t>
            </a:r>
            <a:endPar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7"/>
              </a:rPr>
              <a:t>Submission Options</a:t>
            </a:r>
            <a:endPar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1160B0"/>
                </a:solidFill>
                <a:effectLst/>
                <a:uLnTx/>
                <a:uFillTx/>
                <a:latin typeface="Arial Narrow" panose="020B0606020202030204" pitchFamily="34" charset="0"/>
                <a:ea typeface="+mn-ea"/>
                <a:cs typeface="+mn-cs"/>
              </a:rPr>
              <a:t>NGSConnex</a:t>
            </a:r>
            <a:endParaRPr kumimoji="0" lang="en-US" sz="1800" b="1" i="0" u="none" strike="noStrike" kern="1200" cap="none" spc="0" normalizeH="0" baseline="0" noProof="0" dirty="0">
              <a:ln>
                <a:noFill/>
              </a:ln>
              <a:solidFill>
                <a:srgbClr val="1160B0"/>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8"/>
              </a:rPr>
              <a:t>Portal Registration </a:t>
            </a:r>
            <a:endPar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9"/>
              </a:rPr>
              <a:t>User Guide</a:t>
            </a:r>
            <a:endPar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60B0"/>
                </a:solidFill>
                <a:effectLst/>
                <a:uLnTx/>
                <a:uFillTx/>
                <a:latin typeface="Arial Narrow" panose="020B0606020202030204" pitchFamily="34" charset="0"/>
                <a:ea typeface="+mn-ea"/>
                <a:cs typeface="+mn-cs"/>
              </a:rPr>
              <a:t>Claims and Billing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10"/>
              </a:rPr>
              <a:t>Claim Submission Options</a:t>
            </a:r>
            <a:endPar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11"/>
              </a:rPr>
              <a:t>Billing Information</a:t>
            </a:r>
            <a:endPar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60B0"/>
                </a:solidFill>
                <a:effectLst/>
                <a:uLnTx/>
                <a:uFillTx/>
                <a:latin typeface="Arial Narrow" panose="020B0606020202030204" pitchFamily="34" charset="0"/>
                <a:ea typeface="+mn-ea"/>
                <a:cs typeface="+mn-cs"/>
              </a:rPr>
              <a:t>Additional Help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12"/>
              </a:rPr>
              <a:t>New Provider Center</a:t>
            </a:r>
            <a:endPar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13"/>
              </a:rPr>
              <a:t>Self-Service Tools</a:t>
            </a:r>
            <a:endPar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D3765"/>
                </a:solidFill>
                <a:effectLst/>
                <a:uLnTx/>
                <a:uFillTx/>
                <a:latin typeface="Arial Narrow" panose="020B0606020202030204" pitchFamily="34" charset="0"/>
                <a:ea typeface="+mn-ea"/>
                <a:cs typeface="+mn-cs"/>
                <a:hlinkClick r:id="rId14"/>
              </a:rPr>
              <a:t>Fee Schedules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66A5BF5-012A-DF4B-55B5-EAB476740C47}"/>
              </a:ext>
            </a:extLst>
          </p:cNvPr>
          <p:cNvSpPr txBox="1"/>
          <p:nvPr/>
        </p:nvSpPr>
        <p:spPr>
          <a:xfrm>
            <a:off x="8642350" y="317500"/>
            <a:ext cx="3437355" cy="46166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Contact 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Get connected!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BCED"/>
                </a:solidFill>
                <a:effectLst/>
                <a:uLnTx/>
                <a:uFillTx/>
                <a:latin typeface="Arial Narrow" panose="020B0606020202030204" pitchFamily="34" charset="0"/>
                <a:ea typeface="+mn-ea"/>
                <a:cs typeface="+mn-cs"/>
              </a:rPr>
              <a:t>Customer Contact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Customer Service       1-866-837-0241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IVR                             1-877-869-6504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Monday – Friday 8 a.m. – 4 p.m. 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hlinkClick r:id="rId15"/>
              </a:rPr>
              <a:t>Phone numbers and mailing addresses</a:t>
            </a: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4BCED"/>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4BCED"/>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BCED"/>
                </a:solidFill>
                <a:effectLst/>
                <a:uLnTx/>
                <a:uFillTx/>
                <a:latin typeface="Arial Narrow" panose="020B0606020202030204" pitchFamily="34" charset="0"/>
                <a:ea typeface="+mn-ea"/>
                <a:cs typeface="+mn-cs"/>
              </a:rPr>
              <a:t>Electronic Mailing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hlinkClick r:id="rId16">
                  <a:extLst>
                    <a:ext uri="{A12FA001-AC4F-418D-AE19-62706E023703}">
                      <ahyp:hlinkClr xmlns:ahyp="http://schemas.microsoft.com/office/drawing/2018/hyperlinkcolor" val="tx"/>
                    </a:ext>
                  </a:extLst>
                </a:hlinkClick>
              </a:rPr>
              <a:t>Latest news and updates</a:t>
            </a:r>
            <a:endPar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BCED"/>
                </a:solidFill>
                <a:effectLst/>
                <a:uLnTx/>
                <a:uFillTx/>
                <a:latin typeface="Arial Narrow" panose="020B0606020202030204" pitchFamily="34" charset="0"/>
                <a:ea typeface="+mn-ea"/>
                <a:cs typeface="+mn-cs"/>
              </a:rPr>
              <a:t>Social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1" name="Freeform 326">
            <a:hlinkClick r:id="rId17"/>
            <a:extLst>
              <a:ext uri="{FF2B5EF4-FFF2-40B4-BE49-F238E27FC236}">
                <a16:creationId xmlns:a16="http://schemas.microsoft.com/office/drawing/2014/main" id="{921548F6-BA41-E83F-80D0-D03CACAE38DD}"/>
              </a:ext>
            </a:extLst>
          </p:cNvPr>
          <p:cNvSpPr>
            <a:spLocks noEditPoints="1"/>
          </p:cNvSpPr>
          <p:nvPr/>
        </p:nvSpPr>
        <p:spPr bwMode="auto">
          <a:xfrm>
            <a:off x="8750300" y="4519437"/>
            <a:ext cx="687518" cy="536758"/>
          </a:xfrm>
          <a:custGeom>
            <a:avLst/>
            <a:gdLst>
              <a:gd name="T0" fmla="*/ 107 w 176"/>
              <a:gd name="T1" fmla="*/ 71 h 176"/>
              <a:gd name="T2" fmla="*/ 107 w 176"/>
              <a:gd name="T3" fmla="*/ 48 h 176"/>
              <a:gd name="T4" fmla="*/ 102 w 176"/>
              <a:gd name="T5" fmla="*/ 67 h 176"/>
              <a:gd name="T6" fmla="*/ 97 w 176"/>
              <a:gd name="T7" fmla="*/ 68 h 176"/>
              <a:gd name="T8" fmla="*/ 86 w 176"/>
              <a:gd name="T9" fmla="*/ 72 h 176"/>
              <a:gd name="T10" fmla="*/ 86 w 176"/>
              <a:gd name="T11" fmla="*/ 48 h 176"/>
              <a:gd name="T12" fmla="*/ 78 w 176"/>
              <a:gd name="T13" fmla="*/ 65 h 176"/>
              <a:gd name="T14" fmla="*/ 85 w 176"/>
              <a:gd name="T15" fmla="*/ 52 h 176"/>
              <a:gd name="T16" fmla="*/ 85 w 176"/>
              <a:gd name="T17" fmla="*/ 68 h 176"/>
              <a:gd name="T18" fmla="*/ 65 w 176"/>
              <a:gd name="T19" fmla="*/ 71 h 176"/>
              <a:gd name="T20" fmla="*/ 77 w 176"/>
              <a:gd name="T21" fmla="*/ 40 h 176"/>
              <a:gd name="T22" fmla="*/ 64 w 176"/>
              <a:gd name="T23" fmla="*/ 40 h 176"/>
              <a:gd name="T24" fmla="*/ 65 w 176"/>
              <a:gd name="T25" fmla="*/ 71 h 176"/>
              <a:gd name="T26" fmla="*/ 0 w 176"/>
              <a:gd name="T27" fmla="*/ 16 h 176"/>
              <a:gd name="T28" fmla="*/ 160 w 176"/>
              <a:gd name="T29" fmla="*/ 176 h 176"/>
              <a:gd name="T30" fmla="*/ 160 w 176"/>
              <a:gd name="T31" fmla="*/ 0 h 176"/>
              <a:gd name="T32" fmla="*/ 16 w 176"/>
              <a:gd name="T33" fmla="*/ 168 h 176"/>
              <a:gd name="T34" fmla="*/ 16 w 176"/>
              <a:gd name="T35" fmla="*/ 8 h 176"/>
              <a:gd name="T36" fmla="*/ 168 w 176"/>
              <a:gd name="T37" fmla="*/ 160 h 176"/>
              <a:gd name="T38" fmla="*/ 95 w 176"/>
              <a:gd name="T39" fmla="*/ 116 h 176"/>
              <a:gd name="T40" fmla="*/ 100 w 176"/>
              <a:gd name="T41" fmla="*/ 101 h 176"/>
              <a:gd name="T42" fmla="*/ 88 w 176"/>
              <a:gd name="T43" fmla="*/ 76 h 176"/>
              <a:gd name="T44" fmla="*/ 44 w 176"/>
              <a:gd name="T45" fmla="*/ 104 h 176"/>
              <a:gd name="T46" fmla="*/ 88 w 176"/>
              <a:gd name="T47" fmla="*/ 132 h 176"/>
              <a:gd name="T48" fmla="*/ 132 w 176"/>
              <a:gd name="T49" fmla="*/ 104 h 176"/>
              <a:gd name="T50" fmla="*/ 70 w 176"/>
              <a:gd name="T51" fmla="*/ 90 h 176"/>
              <a:gd name="T52" fmla="*/ 58 w 176"/>
              <a:gd name="T53" fmla="*/ 121 h 176"/>
              <a:gd name="T54" fmla="*/ 52 w 176"/>
              <a:gd name="T55" fmla="*/ 85 h 176"/>
              <a:gd name="T56" fmla="*/ 86 w 176"/>
              <a:gd name="T57" fmla="*/ 121 h 176"/>
              <a:gd name="T58" fmla="*/ 75 w 176"/>
              <a:gd name="T59" fmla="*/ 122 h 176"/>
              <a:gd name="T60" fmla="*/ 76 w 176"/>
              <a:gd name="T61" fmla="*/ 94 h 176"/>
              <a:gd name="T62" fmla="*/ 81 w 176"/>
              <a:gd name="T63" fmla="*/ 116 h 176"/>
              <a:gd name="T64" fmla="*/ 86 w 176"/>
              <a:gd name="T65" fmla="*/ 121 h 176"/>
              <a:gd name="T66" fmla="*/ 95 w 176"/>
              <a:gd name="T67" fmla="*/ 119 h 176"/>
              <a:gd name="T68" fmla="*/ 90 w 176"/>
              <a:gd name="T69" fmla="*/ 85 h 176"/>
              <a:gd name="T70" fmla="*/ 101 w 176"/>
              <a:gd name="T71" fmla="*/ 94 h 176"/>
              <a:gd name="T72" fmla="*/ 125 w 176"/>
              <a:gd name="T73" fmla="*/ 101 h 176"/>
              <a:gd name="T74" fmla="*/ 114 w 176"/>
              <a:gd name="T75" fmla="*/ 115 h 176"/>
              <a:gd name="T76" fmla="*/ 119 w 176"/>
              <a:gd name="T77" fmla="*/ 112 h 176"/>
              <a:gd name="T78" fmla="*/ 117 w 176"/>
              <a:gd name="T79" fmla="*/ 122 h 176"/>
              <a:gd name="T80" fmla="*/ 117 w 176"/>
              <a:gd name="T81" fmla="*/ 94 h 176"/>
              <a:gd name="T82" fmla="*/ 114 w 176"/>
              <a:gd name="T83" fmla="*/ 101 h 176"/>
              <a:gd name="T84" fmla="*/ 119 w 176"/>
              <a:gd name="T85" fmla="*/ 10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101" y="72"/>
                </a:moveTo>
                <a:cubicBezTo>
                  <a:pt x="104" y="72"/>
                  <a:pt x="107" y="69"/>
                  <a:pt x="107" y="69"/>
                </a:cubicBezTo>
                <a:cubicBezTo>
                  <a:pt x="107" y="71"/>
                  <a:pt x="107" y="71"/>
                  <a:pt x="107" y="71"/>
                </a:cubicBezTo>
                <a:cubicBezTo>
                  <a:pt x="112" y="71"/>
                  <a:pt x="112" y="71"/>
                  <a:pt x="112" y="71"/>
                </a:cubicBezTo>
                <a:cubicBezTo>
                  <a:pt x="112" y="48"/>
                  <a:pt x="112" y="48"/>
                  <a:pt x="112" y="48"/>
                </a:cubicBezTo>
                <a:cubicBezTo>
                  <a:pt x="107" y="48"/>
                  <a:pt x="107" y="48"/>
                  <a:pt x="107" y="48"/>
                </a:cubicBezTo>
                <a:cubicBezTo>
                  <a:pt x="107" y="66"/>
                  <a:pt x="107" y="66"/>
                  <a:pt x="107" y="66"/>
                </a:cubicBezTo>
                <a:cubicBezTo>
                  <a:pt x="107" y="66"/>
                  <a:pt x="106" y="68"/>
                  <a:pt x="104" y="68"/>
                </a:cubicBezTo>
                <a:cubicBezTo>
                  <a:pt x="102" y="68"/>
                  <a:pt x="102" y="67"/>
                  <a:pt x="102" y="67"/>
                </a:cubicBezTo>
                <a:cubicBezTo>
                  <a:pt x="102" y="48"/>
                  <a:pt x="102" y="48"/>
                  <a:pt x="102" y="48"/>
                </a:cubicBezTo>
                <a:cubicBezTo>
                  <a:pt x="97" y="48"/>
                  <a:pt x="97" y="48"/>
                  <a:pt x="97" y="48"/>
                </a:cubicBezTo>
                <a:cubicBezTo>
                  <a:pt x="97" y="68"/>
                  <a:pt x="97" y="68"/>
                  <a:pt x="97" y="68"/>
                </a:cubicBezTo>
                <a:cubicBezTo>
                  <a:pt x="97" y="68"/>
                  <a:pt x="98" y="72"/>
                  <a:pt x="101" y="72"/>
                </a:cubicBezTo>
                <a:moveTo>
                  <a:pt x="84" y="72"/>
                </a:moveTo>
                <a:cubicBezTo>
                  <a:pt x="86" y="72"/>
                  <a:pt x="86" y="72"/>
                  <a:pt x="86" y="72"/>
                </a:cubicBezTo>
                <a:cubicBezTo>
                  <a:pt x="90" y="72"/>
                  <a:pt x="93" y="69"/>
                  <a:pt x="93" y="65"/>
                </a:cubicBezTo>
                <a:cubicBezTo>
                  <a:pt x="93" y="54"/>
                  <a:pt x="93" y="54"/>
                  <a:pt x="93" y="54"/>
                </a:cubicBezTo>
                <a:cubicBezTo>
                  <a:pt x="93" y="51"/>
                  <a:pt x="90" y="48"/>
                  <a:pt x="86" y="48"/>
                </a:cubicBezTo>
                <a:cubicBezTo>
                  <a:pt x="84" y="48"/>
                  <a:pt x="84" y="48"/>
                  <a:pt x="84" y="48"/>
                </a:cubicBezTo>
                <a:cubicBezTo>
                  <a:pt x="81" y="48"/>
                  <a:pt x="78" y="51"/>
                  <a:pt x="78" y="54"/>
                </a:cubicBezTo>
                <a:cubicBezTo>
                  <a:pt x="78" y="65"/>
                  <a:pt x="78" y="65"/>
                  <a:pt x="78" y="65"/>
                </a:cubicBezTo>
                <a:cubicBezTo>
                  <a:pt x="78" y="69"/>
                  <a:pt x="81" y="72"/>
                  <a:pt x="84" y="72"/>
                </a:cubicBezTo>
                <a:moveTo>
                  <a:pt x="83" y="54"/>
                </a:moveTo>
                <a:cubicBezTo>
                  <a:pt x="83" y="53"/>
                  <a:pt x="84" y="52"/>
                  <a:pt x="85" y="52"/>
                </a:cubicBezTo>
                <a:cubicBezTo>
                  <a:pt x="87" y="52"/>
                  <a:pt x="88" y="53"/>
                  <a:pt x="88" y="54"/>
                </a:cubicBezTo>
                <a:cubicBezTo>
                  <a:pt x="88" y="66"/>
                  <a:pt x="88" y="66"/>
                  <a:pt x="88" y="66"/>
                </a:cubicBezTo>
                <a:cubicBezTo>
                  <a:pt x="88" y="67"/>
                  <a:pt x="87" y="68"/>
                  <a:pt x="85" y="68"/>
                </a:cubicBezTo>
                <a:cubicBezTo>
                  <a:pt x="84" y="68"/>
                  <a:pt x="83" y="67"/>
                  <a:pt x="83" y="66"/>
                </a:cubicBezTo>
                <a:lnTo>
                  <a:pt x="83" y="54"/>
                </a:lnTo>
                <a:close/>
                <a:moveTo>
                  <a:pt x="65" y="71"/>
                </a:moveTo>
                <a:cubicBezTo>
                  <a:pt x="71" y="71"/>
                  <a:pt x="71" y="71"/>
                  <a:pt x="71" y="71"/>
                </a:cubicBezTo>
                <a:cubicBezTo>
                  <a:pt x="71" y="59"/>
                  <a:pt x="71" y="59"/>
                  <a:pt x="71" y="59"/>
                </a:cubicBezTo>
                <a:cubicBezTo>
                  <a:pt x="77" y="40"/>
                  <a:pt x="77" y="40"/>
                  <a:pt x="77" y="40"/>
                </a:cubicBezTo>
                <a:cubicBezTo>
                  <a:pt x="72" y="40"/>
                  <a:pt x="72" y="40"/>
                  <a:pt x="72" y="40"/>
                </a:cubicBezTo>
                <a:cubicBezTo>
                  <a:pt x="68" y="52"/>
                  <a:pt x="68" y="52"/>
                  <a:pt x="68" y="52"/>
                </a:cubicBezTo>
                <a:cubicBezTo>
                  <a:pt x="64" y="40"/>
                  <a:pt x="64" y="40"/>
                  <a:pt x="64" y="40"/>
                </a:cubicBezTo>
                <a:cubicBezTo>
                  <a:pt x="58" y="40"/>
                  <a:pt x="58" y="40"/>
                  <a:pt x="58" y="40"/>
                </a:cubicBezTo>
                <a:cubicBezTo>
                  <a:pt x="65" y="59"/>
                  <a:pt x="65" y="59"/>
                  <a:pt x="65" y="59"/>
                </a:cubicBezTo>
                <a:lnTo>
                  <a:pt x="65" y="71"/>
                </a:lnTo>
                <a:close/>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98" y="99"/>
                </a:moveTo>
                <a:cubicBezTo>
                  <a:pt x="97" y="99"/>
                  <a:pt x="96" y="99"/>
                  <a:pt x="95" y="100"/>
                </a:cubicBezTo>
                <a:cubicBezTo>
                  <a:pt x="95" y="116"/>
                  <a:pt x="95" y="116"/>
                  <a:pt x="95" y="116"/>
                </a:cubicBezTo>
                <a:cubicBezTo>
                  <a:pt x="96" y="117"/>
                  <a:pt x="97" y="117"/>
                  <a:pt x="98" y="117"/>
                </a:cubicBezTo>
                <a:cubicBezTo>
                  <a:pt x="100" y="117"/>
                  <a:pt x="100" y="115"/>
                  <a:pt x="100" y="115"/>
                </a:cubicBezTo>
                <a:cubicBezTo>
                  <a:pt x="100" y="101"/>
                  <a:pt x="100" y="101"/>
                  <a:pt x="100" y="101"/>
                </a:cubicBezTo>
                <a:cubicBezTo>
                  <a:pt x="100" y="101"/>
                  <a:pt x="100" y="99"/>
                  <a:pt x="98" y="99"/>
                </a:cubicBezTo>
                <a:moveTo>
                  <a:pt x="118" y="77"/>
                </a:moveTo>
                <a:cubicBezTo>
                  <a:pt x="118" y="77"/>
                  <a:pt x="103" y="76"/>
                  <a:pt x="88" y="76"/>
                </a:cubicBezTo>
                <a:cubicBezTo>
                  <a:pt x="73" y="76"/>
                  <a:pt x="58" y="77"/>
                  <a:pt x="58" y="77"/>
                </a:cubicBezTo>
                <a:cubicBezTo>
                  <a:pt x="51" y="77"/>
                  <a:pt x="45" y="82"/>
                  <a:pt x="45" y="89"/>
                </a:cubicBezTo>
                <a:cubicBezTo>
                  <a:pt x="45" y="89"/>
                  <a:pt x="44" y="96"/>
                  <a:pt x="44" y="104"/>
                </a:cubicBezTo>
                <a:cubicBezTo>
                  <a:pt x="44" y="112"/>
                  <a:pt x="45" y="119"/>
                  <a:pt x="45" y="119"/>
                </a:cubicBezTo>
                <a:cubicBezTo>
                  <a:pt x="45" y="126"/>
                  <a:pt x="51" y="131"/>
                  <a:pt x="58" y="131"/>
                </a:cubicBezTo>
                <a:cubicBezTo>
                  <a:pt x="58" y="131"/>
                  <a:pt x="73" y="132"/>
                  <a:pt x="88" y="132"/>
                </a:cubicBezTo>
                <a:cubicBezTo>
                  <a:pt x="103" y="132"/>
                  <a:pt x="118" y="131"/>
                  <a:pt x="118" y="131"/>
                </a:cubicBezTo>
                <a:cubicBezTo>
                  <a:pt x="125" y="131"/>
                  <a:pt x="131" y="126"/>
                  <a:pt x="131" y="119"/>
                </a:cubicBezTo>
                <a:cubicBezTo>
                  <a:pt x="131" y="119"/>
                  <a:pt x="132" y="112"/>
                  <a:pt x="132" y="104"/>
                </a:cubicBezTo>
                <a:cubicBezTo>
                  <a:pt x="132" y="96"/>
                  <a:pt x="131" y="89"/>
                  <a:pt x="131" y="89"/>
                </a:cubicBezTo>
                <a:cubicBezTo>
                  <a:pt x="131" y="82"/>
                  <a:pt x="125" y="77"/>
                  <a:pt x="118" y="77"/>
                </a:cubicBezTo>
                <a:moveTo>
                  <a:pt x="70" y="90"/>
                </a:moveTo>
                <a:cubicBezTo>
                  <a:pt x="64" y="90"/>
                  <a:pt x="64" y="90"/>
                  <a:pt x="64" y="90"/>
                </a:cubicBezTo>
                <a:cubicBezTo>
                  <a:pt x="64" y="121"/>
                  <a:pt x="64" y="121"/>
                  <a:pt x="64" y="121"/>
                </a:cubicBezTo>
                <a:cubicBezTo>
                  <a:pt x="58" y="121"/>
                  <a:pt x="58" y="121"/>
                  <a:pt x="58" y="121"/>
                </a:cubicBezTo>
                <a:cubicBezTo>
                  <a:pt x="58" y="90"/>
                  <a:pt x="58" y="90"/>
                  <a:pt x="58" y="90"/>
                </a:cubicBezTo>
                <a:cubicBezTo>
                  <a:pt x="52" y="90"/>
                  <a:pt x="52" y="90"/>
                  <a:pt x="52" y="90"/>
                </a:cubicBezTo>
                <a:cubicBezTo>
                  <a:pt x="52" y="85"/>
                  <a:pt x="52" y="85"/>
                  <a:pt x="52" y="85"/>
                </a:cubicBezTo>
                <a:cubicBezTo>
                  <a:pt x="70" y="85"/>
                  <a:pt x="70" y="85"/>
                  <a:pt x="70" y="85"/>
                </a:cubicBezTo>
                <a:lnTo>
                  <a:pt x="70" y="90"/>
                </a:lnTo>
                <a:close/>
                <a:moveTo>
                  <a:pt x="86" y="121"/>
                </a:moveTo>
                <a:cubicBezTo>
                  <a:pt x="81" y="121"/>
                  <a:pt x="81" y="121"/>
                  <a:pt x="81" y="121"/>
                </a:cubicBezTo>
                <a:cubicBezTo>
                  <a:pt x="81" y="119"/>
                  <a:pt x="81" y="119"/>
                  <a:pt x="81" y="119"/>
                </a:cubicBezTo>
                <a:cubicBezTo>
                  <a:pt x="81" y="119"/>
                  <a:pt x="78" y="122"/>
                  <a:pt x="75" y="122"/>
                </a:cubicBezTo>
                <a:cubicBezTo>
                  <a:pt x="71" y="122"/>
                  <a:pt x="71" y="119"/>
                  <a:pt x="71" y="119"/>
                </a:cubicBezTo>
                <a:cubicBezTo>
                  <a:pt x="71" y="94"/>
                  <a:pt x="71" y="94"/>
                  <a:pt x="71" y="94"/>
                </a:cubicBezTo>
                <a:cubicBezTo>
                  <a:pt x="76" y="94"/>
                  <a:pt x="76" y="94"/>
                  <a:pt x="76" y="94"/>
                </a:cubicBezTo>
                <a:cubicBezTo>
                  <a:pt x="76" y="117"/>
                  <a:pt x="76" y="117"/>
                  <a:pt x="76" y="117"/>
                </a:cubicBezTo>
                <a:cubicBezTo>
                  <a:pt x="76" y="117"/>
                  <a:pt x="76" y="118"/>
                  <a:pt x="77" y="118"/>
                </a:cubicBezTo>
                <a:cubicBezTo>
                  <a:pt x="79" y="118"/>
                  <a:pt x="81" y="116"/>
                  <a:pt x="81" y="116"/>
                </a:cubicBezTo>
                <a:cubicBezTo>
                  <a:pt x="81" y="94"/>
                  <a:pt x="81" y="94"/>
                  <a:pt x="81" y="94"/>
                </a:cubicBezTo>
                <a:cubicBezTo>
                  <a:pt x="86" y="94"/>
                  <a:pt x="86" y="94"/>
                  <a:pt x="86" y="94"/>
                </a:cubicBezTo>
                <a:lnTo>
                  <a:pt x="86" y="121"/>
                </a:lnTo>
                <a:close/>
                <a:moveTo>
                  <a:pt x="105" y="115"/>
                </a:moveTo>
                <a:cubicBezTo>
                  <a:pt x="105" y="115"/>
                  <a:pt x="105" y="122"/>
                  <a:pt x="101" y="122"/>
                </a:cubicBezTo>
                <a:cubicBezTo>
                  <a:pt x="98" y="122"/>
                  <a:pt x="96" y="120"/>
                  <a:pt x="95" y="119"/>
                </a:cubicBezTo>
                <a:cubicBezTo>
                  <a:pt x="95" y="121"/>
                  <a:pt x="95" y="121"/>
                  <a:pt x="95" y="121"/>
                </a:cubicBezTo>
                <a:cubicBezTo>
                  <a:pt x="90" y="121"/>
                  <a:pt x="90" y="121"/>
                  <a:pt x="90" y="121"/>
                </a:cubicBezTo>
                <a:cubicBezTo>
                  <a:pt x="90" y="85"/>
                  <a:pt x="90" y="85"/>
                  <a:pt x="90" y="85"/>
                </a:cubicBezTo>
                <a:cubicBezTo>
                  <a:pt x="95" y="85"/>
                  <a:pt x="95" y="85"/>
                  <a:pt x="95" y="85"/>
                </a:cubicBezTo>
                <a:cubicBezTo>
                  <a:pt x="95" y="97"/>
                  <a:pt x="95" y="97"/>
                  <a:pt x="95" y="97"/>
                </a:cubicBezTo>
                <a:cubicBezTo>
                  <a:pt x="96" y="96"/>
                  <a:pt x="98" y="94"/>
                  <a:pt x="101" y="94"/>
                </a:cubicBezTo>
                <a:cubicBezTo>
                  <a:pt x="104" y="94"/>
                  <a:pt x="105" y="97"/>
                  <a:pt x="105" y="100"/>
                </a:cubicBezTo>
                <a:lnTo>
                  <a:pt x="105" y="115"/>
                </a:lnTo>
                <a:close/>
                <a:moveTo>
                  <a:pt x="125" y="101"/>
                </a:moveTo>
                <a:cubicBezTo>
                  <a:pt x="125" y="109"/>
                  <a:pt x="125" y="109"/>
                  <a:pt x="125" y="109"/>
                </a:cubicBezTo>
                <a:cubicBezTo>
                  <a:pt x="114" y="109"/>
                  <a:pt x="114" y="109"/>
                  <a:pt x="114" y="109"/>
                </a:cubicBezTo>
                <a:cubicBezTo>
                  <a:pt x="114" y="115"/>
                  <a:pt x="114" y="115"/>
                  <a:pt x="114" y="115"/>
                </a:cubicBezTo>
                <a:cubicBezTo>
                  <a:pt x="114" y="115"/>
                  <a:pt x="114" y="117"/>
                  <a:pt x="117" y="117"/>
                </a:cubicBezTo>
                <a:cubicBezTo>
                  <a:pt x="119" y="117"/>
                  <a:pt x="119" y="115"/>
                  <a:pt x="119" y="115"/>
                </a:cubicBezTo>
                <a:cubicBezTo>
                  <a:pt x="119" y="112"/>
                  <a:pt x="119" y="112"/>
                  <a:pt x="119" y="112"/>
                </a:cubicBezTo>
                <a:cubicBezTo>
                  <a:pt x="125" y="112"/>
                  <a:pt x="125" y="112"/>
                  <a:pt x="125" y="112"/>
                </a:cubicBezTo>
                <a:cubicBezTo>
                  <a:pt x="125" y="116"/>
                  <a:pt x="125" y="116"/>
                  <a:pt x="125" y="116"/>
                </a:cubicBezTo>
                <a:cubicBezTo>
                  <a:pt x="125" y="116"/>
                  <a:pt x="124" y="122"/>
                  <a:pt x="117" y="122"/>
                </a:cubicBezTo>
                <a:cubicBezTo>
                  <a:pt x="111" y="122"/>
                  <a:pt x="109" y="116"/>
                  <a:pt x="109" y="116"/>
                </a:cubicBezTo>
                <a:cubicBezTo>
                  <a:pt x="109" y="101"/>
                  <a:pt x="109" y="101"/>
                  <a:pt x="109" y="101"/>
                </a:cubicBezTo>
                <a:cubicBezTo>
                  <a:pt x="109" y="101"/>
                  <a:pt x="109" y="94"/>
                  <a:pt x="117" y="94"/>
                </a:cubicBezTo>
                <a:cubicBezTo>
                  <a:pt x="125" y="94"/>
                  <a:pt x="125" y="101"/>
                  <a:pt x="125" y="101"/>
                </a:cubicBezTo>
                <a:moveTo>
                  <a:pt x="117" y="99"/>
                </a:moveTo>
                <a:cubicBezTo>
                  <a:pt x="114" y="99"/>
                  <a:pt x="114" y="101"/>
                  <a:pt x="114" y="101"/>
                </a:cubicBezTo>
                <a:cubicBezTo>
                  <a:pt x="114" y="105"/>
                  <a:pt x="114" y="105"/>
                  <a:pt x="114" y="105"/>
                </a:cubicBezTo>
                <a:cubicBezTo>
                  <a:pt x="119" y="105"/>
                  <a:pt x="119" y="105"/>
                  <a:pt x="119" y="105"/>
                </a:cubicBezTo>
                <a:cubicBezTo>
                  <a:pt x="119" y="101"/>
                  <a:pt x="119" y="101"/>
                  <a:pt x="119" y="101"/>
                </a:cubicBezTo>
                <a:cubicBezTo>
                  <a:pt x="119" y="101"/>
                  <a:pt x="119" y="99"/>
                  <a:pt x="117" y="9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330">
            <a:hlinkClick r:id="rId18"/>
            <a:extLst>
              <a:ext uri="{FF2B5EF4-FFF2-40B4-BE49-F238E27FC236}">
                <a16:creationId xmlns:a16="http://schemas.microsoft.com/office/drawing/2014/main" id="{439E7DF6-DF3F-93C2-CB21-770BF6C48102}"/>
              </a:ext>
            </a:extLst>
          </p:cNvPr>
          <p:cNvSpPr>
            <a:spLocks noEditPoints="1"/>
          </p:cNvSpPr>
          <p:nvPr/>
        </p:nvSpPr>
        <p:spPr bwMode="auto">
          <a:xfrm>
            <a:off x="9545768" y="4519437"/>
            <a:ext cx="687518" cy="536758"/>
          </a:xfrm>
          <a:custGeom>
            <a:avLst/>
            <a:gdLst>
              <a:gd name="T0" fmla="*/ 64 w 176"/>
              <a:gd name="T1" fmla="*/ 56 h 176"/>
              <a:gd name="T2" fmla="*/ 56 w 176"/>
              <a:gd name="T3" fmla="*/ 64 h 176"/>
              <a:gd name="T4" fmla="*/ 64 w 176"/>
              <a:gd name="T5" fmla="*/ 72 h 176"/>
              <a:gd name="T6" fmla="*/ 72 w 176"/>
              <a:gd name="T7" fmla="*/ 64 h 176"/>
              <a:gd name="T8" fmla="*/ 64 w 176"/>
              <a:gd name="T9" fmla="*/ 56 h 176"/>
              <a:gd name="T10" fmla="*/ 160 w 176"/>
              <a:gd name="T11" fmla="*/ 0 h 176"/>
              <a:gd name="T12" fmla="*/ 16 w 176"/>
              <a:gd name="T13" fmla="*/ 0 h 176"/>
              <a:gd name="T14" fmla="*/ 0 w 176"/>
              <a:gd name="T15" fmla="*/ 16 h 176"/>
              <a:gd name="T16" fmla="*/ 0 w 176"/>
              <a:gd name="T17" fmla="*/ 160 h 176"/>
              <a:gd name="T18" fmla="*/ 16 w 176"/>
              <a:gd name="T19" fmla="*/ 176 h 176"/>
              <a:gd name="T20" fmla="*/ 160 w 176"/>
              <a:gd name="T21" fmla="*/ 176 h 176"/>
              <a:gd name="T22" fmla="*/ 176 w 176"/>
              <a:gd name="T23" fmla="*/ 160 h 176"/>
              <a:gd name="T24" fmla="*/ 176 w 176"/>
              <a:gd name="T25" fmla="*/ 16 h 176"/>
              <a:gd name="T26" fmla="*/ 160 w 176"/>
              <a:gd name="T27" fmla="*/ 0 h 176"/>
              <a:gd name="T28" fmla="*/ 168 w 176"/>
              <a:gd name="T29" fmla="*/ 160 h 176"/>
              <a:gd name="T30" fmla="*/ 160 w 176"/>
              <a:gd name="T31" fmla="*/ 168 h 176"/>
              <a:gd name="T32" fmla="*/ 16 w 176"/>
              <a:gd name="T33" fmla="*/ 168 h 176"/>
              <a:gd name="T34" fmla="*/ 8 w 176"/>
              <a:gd name="T35" fmla="*/ 160 h 176"/>
              <a:gd name="T36" fmla="*/ 8 w 176"/>
              <a:gd name="T37" fmla="*/ 16 h 176"/>
              <a:gd name="T38" fmla="*/ 16 w 176"/>
              <a:gd name="T39" fmla="*/ 8 h 176"/>
              <a:gd name="T40" fmla="*/ 160 w 176"/>
              <a:gd name="T41" fmla="*/ 8 h 176"/>
              <a:gd name="T42" fmla="*/ 168 w 176"/>
              <a:gd name="T43" fmla="*/ 16 h 176"/>
              <a:gd name="T44" fmla="*/ 168 w 176"/>
              <a:gd name="T45" fmla="*/ 160 h 176"/>
              <a:gd name="T46" fmla="*/ 56 w 176"/>
              <a:gd name="T47" fmla="*/ 120 h 176"/>
              <a:gd name="T48" fmla="*/ 72 w 176"/>
              <a:gd name="T49" fmla="*/ 120 h 176"/>
              <a:gd name="T50" fmla="*/ 72 w 176"/>
              <a:gd name="T51" fmla="*/ 76 h 176"/>
              <a:gd name="T52" fmla="*/ 56 w 176"/>
              <a:gd name="T53" fmla="*/ 76 h 176"/>
              <a:gd name="T54" fmla="*/ 56 w 176"/>
              <a:gd name="T55" fmla="*/ 120 h 176"/>
              <a:gd name="T56" fmla="*/ 109 w 176"/>
              <a:gd name="T57" fmla="*/ 76 h 176"/>
              <a:gd name="T58" fmla="*/ 96 w 176"/>
              <a:gd name="T59" fmla="*/ 83 h 176"/>
              <a:gd name="T60" fmla="*/ 96 w 176"/>
              <a:gd name="T61" fmla="*/ 76 h 176"/>
              <a:gd name="T62" fmla="*/ 80 w 176"/>
              <a:gd name="T63" fmla="*/ 76 h 176"/>
              <a:gd name="T64" fmla="*/ 80 w 176"/>
              <a:gd name="T65" fmla="*/ 120 h 176"/>
              <a:gd name="T66" fmla="*/ 96 w 176"/>
              <a:gd name="T67" fmla="*/ 120 h 176"/>
              <a:gd name="T68" fmla="*/ 96 w 176"/>
              <a:gd name="T69" fmla="*/ 96 h 176"/>
              <a:gd name="T70" fmla="*/ 103 w 176"/>
              <a:gd name="T71" fmla="*/ 88 h 176"/>
              <a:gd name="T72" fmla="*/ 108 w 176"/>
              <a:gd name="T73" fmla="*/ 96 h 176"/>
              <a:gd name="T74" fmla="*/ 108 w 176"/>
              <a:gd name="T75" fmla="*/ 120 h 176"/>
              <a:gd name="T76" fmla="*/ 124 w 176"/>
              <a:gd name="T77" fmla="*/ 120 h 176"/>
              <a:gd name="T78" fmla="*/ 124 w 176"/>
              <a:gd name="T79" fmla="*/ 96 h 176"/>
              <a:gd name="T80" fmla="*/ 109 w 176"/>
              <a:gd name="T8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64" y="56"/>
                </a:moveTo>
                <a:cubicBezTo>
                  <a:pt x="60" y="56"/>
                  <a:pt x="56" y="60"/>
                  <a:pt x="56" y="64"/>
                </a:cubicBezTo>
                <a:cubicBezTo>
                  <a:pt x="56" y="68"/>
                  <a:pt x="60" y="72"/>
                  <a:pt x="64" y="72"/>
                </a:cubicBezTo>
                <a:cubicBezTo>
                  <a:pt x="68" y="72"/>
                  <a:pt x="72" y="68"/>
                  <a:pt x="72" y="64"/>
                </a:cubicBezTo>
                <a:cubicBezTo>
                  <a:pt x="72" y="60"/>
                  <a:pt x="68" y="56"/>
                  <a:pt x="64" y="56"/>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56" y="120"/>
                </a:moveTo>
                <a:cubicBezTo>
                  <a:pt x="72" y="120"/>
                  <a:pt x="72" y="120"/>
                  <a:pt x="72" y="120"/>
                </a:cubicBezTo>
                <a:cubicBezTo>
                  <a:pt x="72" y="76"/>
                  <a:pt x="72" y="76"/>
                  <a:pt x="72" y="76"/>
                </a:cubicBezTo>
                <a:cubicBezTo>
                  <a:pt x="56" y="76"/>
                  <a:pt x="56" y="76"/>
                  <a:pt x="56" y="76"/>
                </a:cubicBezTo>
                <a:lnTo>
                  <a:pt x="56" y="120"/>
                </a:lnTo>
                <a:close/>
                <a:moveTo>
                  <a:pt x="109" y="76"/>
                </a:moveTo>
                <a:cubicBezTo>
                  <a:pt x="98" y="76"/>
                  <a:pt x="96" y="83"/>
                  <a:pt x="96" y="83"/>
                </a:cubicBezTo>
                <a:cubicBezTo>
                  <a:pt x="96" y="76"/>
                  <a:pt x="96" y="76"/>
                  <a:pt x="96" y="76"/>
                </a:cubicBezTo>
                <a:cubicBezTo>
                  <a:pt x="80" y="76"/>
                  <a:pt x="80" y="76"/>
                  <a:pt x="80" y="76"/>
                </a:cubicBezTo>
                <a:cubicBezTo>
                  <a:pt x="80" y="120"/>
                  <a:pt x="80" y="120"/>
                  <a:pt x="80" y="120"/>
                </a:cubicBezTo>
                <a:cubicBezTo>
                  <a:pt x="96" y="120"/>
                  <a:pt x="96" y="120"/>
                  <a:pt x="96" y="120"/>
                </a:cubicBezTo>
                <a:cubicBezTo>
                  <a:pt x="96" y="96"/>
                  <a:pt x="96" y="96"/>
                  <a:pt x="96" y="96"/>
                </a:cubicBezTo>
                <a:cubicBezTo>
                  <a:pt x="96" y="96"/>
                  <a:pt x="96" y="88"/>
                  <a:pt x="103" y="88"/>
                </a:cubicBezTo>
                <a:cubicBezTo>
                  <a:pt x="107" y="88"/>
                  <a:pt x="108" y="92"/>
                  <a:pt x="108" y="96"/>
                </a:cubicBezTo>
                <a:cubicBezTo>
                  <a:pt x="108" y="120"/>
                  <a:pt x="108" y="120"/>
                  <a:pt x="108" y="120"/>
                </a:cubicBezTo>
                <a:cubicBezTo>
                  <a:pt x="124" y="120"/>
                  <a:pt x="124" y="120"/>
                  <a:pt x="124" y="120"/>
                </a:cubicBezTo>
                <a:cubicBezTo>
                  <a:pt x="124" y="96"/>
                  <a:pt x="124" y="96"/>
                  <a:pt x="124" y="96"/>
                </a:cubicBezTo>
                <a:cubicBezTo>
                  <a:pt x="124" y="83"/>
                  <a:pt x="119" y="76"/>
                  <a:pt x="109" y="7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map of the united states&#10;&#10;Description automatically generated">
            <a:extLst>
              <a:ext uri="{FF2B5EF4-FFF2-40B4-BE49-F238E27FC236}">
                <a16:creationId xmlns:a16="http://schemas.microsoft.com/office/drawing/2014/main" id="{170C76CD-BA2E-92DF-48F7-9F199FC0455A}"/>
              </a:ext>
            </a:extLst>
          </p:cNvPr>
          <p:cNvPicPr>
            <a:picLocks noChangeAspect="1"/>
          </p:cNvPicPr>
          <p:nvPr/>
        </p:nvPicPr>
        <p:blipFill rotWithShape="1">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8962" y="3395265"/>
            <a:ext cx="3202738" cy="2063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0910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normAutofit/>
          </a:bodyPr>
          <a:lstStyle/>
          <a:p>
            <a:r>
              <a:rPr lang="en-US" altLang="en-US" dirty="0"/>
              <a:t>Provider Enrollment</a:t>
            </a:r>
          </a:p>
        </p:txBody>
      </p:sp>
      <p:sp>
        <p:nvSpPr>
          <p:cNvPr id="4" name="Slide Number Placeholder 3"/>
          <p:cNvSpPr>
            <a:spLocks noGrp="1"/>
          </p:cNvSpPr>
          <p:nvPr>
            <p:ph type="sldNum" sz="quarter" idx="4294967295"/>
          </p:nvPr>
        </p:nvSpPr>
        <p:spPr>
          <a:xfrm>
            <a:off x="11709400" y="6248400"/>
            <a:ext cx="482600" cy="203200"/>
          </a:xfrm>
          <a:prstGeom prst="rect">
            <a:avLst/>
          </a:prstGeom>
        </p:spPr>
        <p:txBody>
          <a:bodyPr/>
          <a:lstStyle/>
          <a:p>
            <a:fld id="{F653F21B-C77D-4D72-82A2-CDDEDD2ECA15}" type="slidenum">
              <a:rPr lang="en-US" smtClean="0"/>
              <a:pPr/>
              <a:t>7</a:t>
            </a:fld>
            <a:endParaRPr lang="en-US" dirty="0"/>
          </a:p>
        </p:txBody>
      </p:sp>
    </p:spTree>
    <p:extLst>
      <p:ext uri="{BB962C8B-B14F-4D97-AF65-F5344CB8AC3E}">
        <p14:creationId xmlns:p14="http://schemas.microsoft.com/office/powerpoint/2010/main" val="341134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E0F87F-AB2A-4EB5-8B4A-C56B667C75C6}"/>
              </a:ext>
            </a:extLst>
          </p:cNvPr>
          <p:cNvSpPr>
            <a:spLocks noGrp="1"/>
          </p:cNvSpPr>
          <p:nvPr>
            <p:ph type="title"/>
          </p:nvPr>
        </p:nvSpPr>
        <p:spPr/>
        <p:txBody>
          <a:bodyPr/>
          <a:lstStyle/>
          <a:p>
            <a:r>
              <a:rPr lang="en-US" dirty="0"/>
              <a:t>Provider Enrollment</a:t>
            </a:r>
          </a:p>
        </p:txBody>
      </p:sp>
      <p:sp>
        <p:nvSpPr>
          <p:cNvPr id="5" name="Content Placeholder 4">
            <a:extLst>
              <a:ext uri="{FF2B5EF4-FFF2-40B4-BE49-F238E27FC236}">
                <a16:creationId xmlns:a16="http://schemas.microsoft.com/office/drawing/2014/main" id="{55DED3FE-90AD-64EA-7461-5D6EEAB56594}"/>
              </a:ext>
            </a:extLst>
          </p:cNvPr>
          <p:cNvSpPr>
            <a:spLocks noGrp="1"/>
          </p:cNvSpPr>
          <p:nvPr>
            <p:ph idx="1"/>
          </p:nvPr>
        </p:nvSpPr>
        <p:spPr>
          <a:xfrm>
            <a:off x="877580" y="1732156"/>
            <a:ext cx="10476220" cy="4450280"/>
          </a:xfrm>
        </p:spPr>
        <p:txBody>
          <a:bodyPr>
            <a:normAutofit/>
          </a:bodyPr>
          <a:lstStyle/>
          <a:p>
            <a:r>
              <a:rPr lang="en-US" sz="2000" dirty="0"/>
              <a:t>To be eligible to bill and receive direct payment for professional services under Medicare Part B, non-physician practitioner must meet all Medicare requirements</a:t>
            </a:r>
          </a:p>
          <a:p>
            <a:r>
              <a:rPr lang="en-US" sz="2000" u="sng" dirty="0">
                <a:solidFill>
                  <a:srgbClr val="0563C1"/>
                </a:solidFill>
                <a:effectLst/>
                <a:ea typeface="Calibri" panose="020F0502020204030204" pitchFamily="34" charset="0"/>
                <a:hlinkClick r:id="rId3"/>
              </a:rPr>
              <a:t>CY2024 CMS Physician Fee Schedule Final Rule</a:t>
            </a:r>
            <a:endParaRPr lang="en-US" sz="2000" dirty="0">
              <a:effectLst/>
              <a:ea typeface="Calibri" panose="020F0502020204030204" pitchFamily="34" charset="0"/>
            </a:endParaRPr>
          </a:p>
          <a:p>
            <a:r>
              <a:rPr lang="en-US" sz="2000" u="sng" dirty="0">
                <a:solidFill>
                  <a:srgbClr val="0000FF"/>
                </a:solidFill>
                <a:effectLst/>
                <a:ea typeface="Calibri" panose="020F0502020204030204" pitchFamily="34" charset="0"/>
                <a:hlinkClick r:id="rId4"/>
              </a:rPr>
              <a:t>CMS Marriage and Family Therapists and Mental Health Counselors Provider Enrollment Frequently Asked Questions</a:t>
            </a:r>
            <a:endParaRPr lang="en-US" sz="2000" dirty="0">
              <a:effectLst/>
              <a:ea typeface="Calibri" panose="020F0502020204030204" pitchFamily="34" charset="0"/>
            </a:endParaRPr>
          </a:p>
          <a:p>
            <a:r>
              <a:rPr lang="en-US" sz="2000" dirty="0"/>
              <a:t>If all Medicare requirements are met, the practitioner will enroll in the Medicare program with the intent to submit claims on behalf of beneficiaries for all items and services provided for which Medicare payment may be made</a:t>
            </a:r>
          </a:p>
          <a:p>
            <a:endParaRPr lang="en-US" dirty="0"/>
          </a:p>
        </p:txBody>
      </p:sp>
    </p:spTree>
    <p:extLst>
      <p:ext uri="{BB962C8B-B14F-4D97-AF65-F5344CB8AC3E}">
        <p14:creationId xmlns:p14="http://schemas.microsoft.com/office/powerpoint/2010/main" val="380405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1FFEDB-DBBE-E161-DD62-6CBA08DA6EDF}"/>
              </a:ext>
            </a:extLst>
          </p:cNvPr>
          <p:cNvSpPr>
            <a:spLocks noGrp="1"/>
          </p:cNvSpPr>
          <p:nvPr>
            <p:ph type="sldNum" sz="quarter" idx="12"/>
          </p:nvPr>
        </p:nvSpPr>
        <p:spPr/>
        <p:txBody>
          <a:bodyPr/>
          <a:lstStyle/>
          <a:p>
            <a:fld id="{8970398B-0C9A-4509-BC8E-61E65A7DB617}" type="slidenum">
              <a:rPr lang="en-US" smtClean="0"/>
              <a:pPr/>
              <a:t>9</a:t>
            </a:fld>
            <a:endParaRPr lang="en-US" dirty="0"/>
          </a:p>
        </p:txBody>
      </p:sp>
      <p:sp>
        <p:nvSpPr>
          <p:cNvPr id="3" name="Title 2">
            <a:extLst>
              <a:ext uri="{FF2B5EF4-FFF2-40B4-BE49-F238E27FC236}">
                <a16:creationId xmlns:a16="http://schemas.microsoft.com/office/drawing/2014/main" id="{52E69931-560F-D5AA-1754-210B11BFE969}"/>
              </a:ext>
            </a:extLst>
          </p:cNvPr>
          <p:cNvSpPr>
            <a:spLocks noGrp="1"/>
          </p:cNvSpPr>
          <p:nvPr>
            <p:ph type="title"/>
          </p:nvPr>
        </p:nvSpPr>
        <p:spPr/>
        <p:txBody>
          <a:bodyPr/>
          <a:lstStyle/>
          <a:p>
            <a:r>
              <a:rPr lang="en-US" dirty="0"/>
              <a:t>Marriage and Family Therapist</a:t>
            </a:r>
          </a:p>
        </p:txBody>
      </p:sp>
      <p:sp>
        <p:nvSpPr>
          <p:cNvPr id="4" name="Content Placeholder 3">
            <a:extLst>
              <a:ext uri="{FF2B5EF4-FFF2-40B4-BE49-F238E27FC236}">
                <a16:creationId xmlns:a16="http://schemas.microsoft.com/office/drawing/2014/main" id="{0DF83F66-506A-C7E8-9837-D03B4580927D}"/>
              </a:ext>
            </a:extLst>
          </p:cNvPr>
          <p:cNvSpPr>
            <a:spLocks noGrp="1"/>
          </p:cNvSpPr>
          <p:nvPr>
            <p:ph idx="1"/>
          </p:nvPr>
        </p:nvSpPr>
        <p:spPr/>
        <p:txBody>
          <a:bodyPr/>
          <a:lstStyle/>
          <a:p>
            <a:r>
              <a:rPr lang="en-US" dirty="0"/>
              <a:t>Qualifications and requirements</a:t>
            </a:r>
          </a:p>
          <a:p>
            <a:pPr lvl="1"/>
            <a:r>
              <a:rPr lang="en-US" dirty="0"/>
              <a:t>Possess a master's or doctor's degree which qualifies for licensure or certification as a marriage and family therapist pursuant to State law of the State in which the individual furnishes the services defined as marriage and family therapist services</a:t>
            </a:r>
          </a:p>
          <a:p>
            <a:pPr lvl="1"/>
            <a:r>
              <a:rPr lang="en-US" dirty="0"/>
              <a:t>Performed at least 2 years or 3,000 hours of post master’s degree clinical supervised experience in marriage and family therapy in an appropriate setting such as a hospital, SNF, private practice, or clinic</a:t>
            </a:r>
          </a:p>
          <a:p>
            <a:pPr lvl="1"/>
            <a:r>
              <a:rPr lang="en-US" dirty="0"/>
              <a:t>Are licensed or certified as a marriage and family therapist by the State in which you perform services</a:t>
            </a:r>
          </a:p>
        </p:txBody>
      </p:sp>
    </p:spTree>
    <p:extLst>
      <p:ext uri="{BB962C8B-B14F-4D97-AF65-F5344CB8AC3E}">
        <p14:creationId xmlns:p14="http://schemas.microsoft.com/office/powerpoint/2010/main" val="224179214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14E72"/>
      </a:dk2>
      <a:lt2>
        <a:srgbClr val="F2F2F2"/>
      </a:lt2>
      <a:accent1>
        <a:srgbClr val="1896D4"/>
      </a:accent1>
      <a:accent2>
        <a:srgbClr val="000000"/>
      </a:accent2>
      <a:accent3>
        <a:srgbClr val="FFFFFF"/>
      </a:accent3>
      <a:accent4>
        <a:srgbClr val="0563C1"/>
      </a:accent4>
      <a:accent5>
        <a:srgbClr val="083A62"/>
      </a:accent5>
      <a:accent6>
        <a:srgbClr val="0563C1"/>
      </a:accent6>
      <a:hlink>
        <a:srgbClr val="0563C1"/>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7FFB3DE-05AC-4507-AAF8-B67C2A49F21F}" vid="{570D05B6-8C58-4375-A8FD-2B87F168C85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 NGS Basic Template_080723</Template>
  <TotalTime>2056</TotalTime>
  <Words>1536</Words>
  <Application>Microsoft Macintosh PowerPoint</Application>
  <PresentationFormat>Widescreen</PresentationFormat>
  <Paragraphs>216</Paragraphs>
  <Slides>21</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Arial Narrow</vt:lpstr>
      <vt:lpstr>Calibri</vt:lpstr>
      <vt:lpstr>Calibri Light</vt:lpstr>
      <vt:lpstr>Elevance Sans</vt:lpstr>
      <vt:lpstr>Elevance Sans Medium</vt:lpstr>
      <vt:lpstr>Volte</vt:lpstr>
      <vt:lpstr>Volte Medium</vt:lpstr>
      <vt:lpstr>Wingdings</vt:lpstr>
      <vt:lpstr>Office Theme</vt:lpstr>
      <vt:lpstr>1_Office Theme</vt:lpstr>
      <vt:lpstr>Medicare Overview</vt:lpstr>
      <vt:lpstr>Medicare Administrative Contractors (MACs)</vt:lpstr>
      <vt:lpstr>Medicare A/B MAC Jurisdictions</vt:lpstr>
      <vt:lpstr>What the MACs Do</vt:lpstr>
      <vt:lpstr>MACs Administer Medicare Jurisdictionally</vt:lpstr>
      <vt:lpstr>PowerPoint Presentation</vt:lpstr>
      <vt:lpstr>Provider Enrollment</vt:lpstr>
      <vt:lpstr>Provider Enrollment</vt:lpstr>
      <vt:lpstr>Marriage and Family Therapist</vt:lpstr>
      <vt:lpstr>Mental Health Counselor</vt:lpstr>
      <vt:lpstr>Provider Enrollment</vt:lpstr>
      <vt:lpstr>Provider Enrollment</vt:lpstr>
      <vt:lpstr>Provider Enrollment Articles</vt:lpstr>
      <vt:lpstr>Claims and Billing</vt:lpstr>
      <vt:lpstr>Claim Submission</vt:lpstr>
      <vt:lpstr>Claims Processing </vt:lpstr>
      <vt:lpstr>Additional Development Request (ADR)</vt:lpstr>
      <vt:lpstr>Remittance Advice</vt:lpstr>
      <vt:lpstr>Remittance Advice</vt:lpstr>
      <vt:lpstr>Resources </vt:lpstr>
      <vt:lpstr>Resources </vt:lpstr>
    </vt:vector>
  </TitlesOfParts>
  <Manager/>
  <Company>National Government Services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Mai Hoffman</dc:creator>
  <cp:keywords/>
  <dc:description/>
  <cp:lastModifiedBy>Mohammed Hussain</cp:lastModifiedBy>
  <cp:revision>73</cp:revision>
  <cp:lastPrinted>2023-11-14T23:10:23Z</cp:lastPrinted>
  <dcterms:created xsi:type="dcterms:W3CDTF">2023-08-07T16:04:14Z</dcterms:created>
  <dcterms:modified xsi:type="dcterms:W3CDTF">2025-04-18T16:06:08Z</dcterms:modified>
  <cp:category/>
</cp:coreProperties>
</file>