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5"/>
    <p:sldMasterId id="2147483714" r:id="rId6"/>
    <p:sldMasterId id="2147483720" r:id="rId7"/>
  </p:sldMasterIdLst>
  <p:notesMasterIdLst>
    <p:notesMasterId r:id="rId24"/>
  </p:notesMasterIdLst>
  <p:handoutMasterIdLst>
    <p:handoutMasterId r:id="rId25"/>
  </p:handoutMasterIdLst>
  <p:sldIdLst>
    <p:sldId id="319" r:id="rId8"/>
    <p:sldId id="1166" r:id="rId9"/>
    <p:sldId id="2147377107" r:id="rId10"/>
    <p:sldId id="1219" r:id="rId11"/>
    <p:sldId id="2147374631" r:id="rId12"/>
    <p:sldId id="2147377097" r:id="rId13"/>
    <p:sldId id="2147377103" r:id="rId14"/>
    <p:sldId id="2147377104" r:id="rId15"/>
    <p:sldId id="2147374621" r:id="rId16"/>
    <p:sldId id="2147377105" r:id="rId17"/>
    <p:sldId id="2147377106" r:id="rId18"/>
    <p:sldId id="322" r:id="rId19"/>
    <p:sldId id="1191" r:id="rId20"/>
    <p:sldId id="1163" r:id="rId21"/>
    <p:sldId id="2147377108" r:id="rId22"/>
    <p:sldId id="1192"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875BA8-1035-B8EE-09D3-FCBC39CDA291}" name="Kerrigan, Maureen (CMS/OPOLE)" initials="KM(" userId="S::maureen.kerrigan@cms.hhs.gov::26e19294-0c6b-44f4-9335-41865aaeba8b" providerId="AD"/>
  <p188:author id="{D7ECA9FB-A854-79DD-DAE9-26718BF63F64}" name="Patrick" initials="P" userId="S::patrick.hamilton@cms.hhs.gov::0dbadec7-db0c-4707-a484-47aef77724e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PMG" initials="KPMG" lastIdx="56" clrIdx="0">
    <p:extLst>
      <p:ext uri="{19B8F6BF-5375-455C-9EA6-DF929625EA0E}">
        <p15:presenceInfo xmlns:p15="http://schemas.microsoft.com/office/powerpoint/2012/main" userId="KPMG" providerId="None"/>
      </p:ext>
    </p:extLst>
  </p:cmAuthor>
  <p:cmAuthor id="2" name="Amanda Brander" initials="ALB" lastIdx="5" clrIdx="1">
    <p:extLst>
      <p:ext uri="{19B8F6BF-5375-455C-9EA6-DF929625EA0E}">
        <p15:presenceInfo xmlns:p15="http://schemas.microsoft.com/office/powerpoint/2012/main" userId="Amanda Brander" providerId="None"/>
      </p:ext>
    </p:extLst>
  </p:cmAuthor>
  <p:cmAuthor id="3" name="Lydia Mitts" initials="LM" lastIdx="32" clrIdx="2">
    <p:extLst>
      <p:ext uri="{19B8F6BF-5375-455C-9EA6-DF929625EA0E}">
        <p15:presenceInfo xmlns:p15="http://schemas.microsoft.com/office/powerpoint/2012/main" userId="Lydia Mitts" providerId="None"/>
      </p:ext>
    </p:extLst>
  </p:cmAuthor>
  <p:cmAuthor id="4" name="Rogelyn McLean (CMS/CCIIO)" initials="CCIIO" lastIdx="2" clrIdx="3">
    <p:extLst>
      <p:ext uri="{19B8F6BF-5375-455C-9EA6-DF929625EA0E}">
        <p15:presenceInfo xmlns:p15="http://schemas.microsoft.com/office/powerpoint/2012/main" userId="Rogelyn McLean (CMS/CCIIO)" providerId="None"/>
      </p:ext>
    </p:extLst>
  </p:cmAuthor>
  <p:cmAuthor id="5" name="Jeananne Sciabarra" initials="JS" lastIdx="5" clrIdx="4">
    <p:extLst>
      <p:ext uri="{19B8F6BF-5375-455C-9EA6-DF929625EA0E}">
        <p15:presenceInfo xmlns:p15="http://schemas.microsoft.com/office/powerpoint/2012/main" userId="S-1-5-21-4095628063-3556742122-3606576086-2466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084A9C"/>
    <a:srgbClr val="0053A0"/>
    <a:srgbClr val="FFD004"/>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9" autoAdjust="0"/>
    <p:restoredTop sz="88592" autoAdjust="0"/>
  </p:normalViewPr>
  <p:slideViewPr>
    <p:cSldViewPr snapToGrid="0" snapToObjects="1" showGuides="1">
      <p:cViewPr varScale="1">
        <p:scale>
          <a:sx n="109" d="100"/>
          <a:sy n="109" d="100"/>
        </p:scale>
        <p:origin x="736" y="176"/>
      </p:cViewPr>
      <p:guideLst>
        <p:guide orient="horz" pos="2160"/>
        <p:guide pos="3816"/>
      </p:guideLst>
    </p:cSldViewPr>
  </p:slideViewPr>
  <p:outlineViewPr>
    <p:cViewPr>
      <p:scale>
        <a:sx n="33" d="100"/>
        <a:sy n="33" d="100"/>
      </p:scale>
      <p:origin x="0" y="-13022"/>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21" d="100"/>
          <a:sy n="121" d="100"/>
        </p:scale>
        <p:origin x="463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1"/>
      <dgm:spPr/>
    </dgm:pt>
    <dgm:pt modelId="{982A9893-AF29-44BF-9EE1-825C96CCCB84}">
      <dgm:prSet phldrT="[Text]" phldr="1"/>
      <dgm:spPr>
        <a:solidFill>
          <a:srgbClr val="0053A0"/>
        </a:solidFill>
      </dgm:spPr>
      <dgm:t>
        <a:bodyPr/>
        <a:lstStyle/>
        <a:p>
          <a:endParaRPr lang="en-US" dirty="0"/>
        </a:p>
      </dgm: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phldr="1"/>
      <dgm:spPr>
        <a:solidFill>
          <a:srgbClr val="0053A0"/>
        </a:solidFill>
      </dgm:spPr>
      <dgm:t>
        <a:bodyPr/>
        <a:lstStyle/>
        <a:p>
          <a:endParaRPr lang="en-US" dirty="0"/>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phldr="1"/>
      <dgm:spPr>
        <a:solidFill>
          <a:srgbClr val="0053A0"/>
        </a:solidFill>
      </dgm:spPr>
      <dgm:t>
        <a:bodyPr/>
        <a:lstStyle/>
        <a:p>
          <a:endParaRPr lang="en-US" dirty="0"/>
        </a:p>
      </dgm: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a:solidFill>
          <a:schemeClr val="bg1">
            <a:lumMod val="75000"/>
          </a:schemeClr>
        </a:solidFill>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pt>
    <dgm:pt modelId="{52792FB9-D706-44E9-8794-BA0A0D87EE97}" type="pres">
      <dgm:prSet presAssocID="{982A9893-AF29-44BF-9EE1-825C96CCCB84}" presName="nodeTx" presStyleLbl="node1" presStyleIdx="0" presStyleCnt="3">
        <dgm:presLayoutVars>
          <dgm:bulletEnabled val="1"/>
        </dgm:presLayoutVars>
      </dgm:prSet>
      <dgm:spPr/>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dgm:spPr>
        <a:noFill/>
      </dgm:spPr>
    </dgm:pt>
    <dgm:pt modelId="{710D4F04-8E65-41C1-AE1A-EC820565D65D}" type="pres">
      <dgm:prSet presAssocID="{743629A4-0FAF-4D8C-AD37-606688062970}" presName="sibTrans" presStyleLbl="sibTrans2D1" presStyleIdx="0" presStyleCnt="0"/>
      <dgm:spPr/>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dgm:spPr/>
    </dgm:pt>
    <dgm:pt modelId="{AEC3DBBF-E3B5-48F9-B68F-834054216858}" type="pres">
      <dgm:prSet presAssocID="{4100DFDA-6187-4CAB-98EC-F1FCD515AD00}" presName="nodeTx" presStyleLbl="node1" presStyleIdx="1" presStyleCnt="3">
        <dgm:presLayoutVars>
          <dgm:bulletEnabled val="1"/>
        </dgm:presLayoutVars>
      </dgm:prSet>
      <dgm:spPr/>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dgm:spPr>
        <a:noFill/>
      </dgm:spPr>
    </dgm:pt>
    <dgm:pt modelId="{AB92182A-DE47-4F5D-AAE9-9241E3443498}" type="pres">
      <dgm:prSet presAssocID="{B1681C19-379C-4EE6-BB21-3F0D567FA05A}" presName="sibTrans" presStyleLbl="sibTrans2D1" presStyleIdx="0" presStyleCnt="0"/>
      <dgm:spPr/>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dgm:spPr/>
    </dgm:pt>
    <dgm:pt modelId="{A7079005-9C7D-4CC2-AF0F-671C3A00B010}" type="pres">
      <dgm:prSet presAssocID="{29BCA6C7-AB94-4DDC-9002-88ECCECDD470}" presName="nodeTx" presStyleLbl="node1" presStyleIdx="2" presStyleCnt="3">
        <dgm:presLayoutVars>
          <dgm:bulletEnabled val="1"/>
        </dgm:presLayoutVars>
      </dgm:prSet>
      <dgm:spPr/>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dgm:spPr>
        <a:noFill/>
      </dgm:spPr>
    </dgm:pt>
  </dgm:ptLst>
  <dgm:cxnLst>
    <dgm:cxn modelId="{C2FB1B0A-9CF0-4C48-835C-E396B13158A6}" srcId="{16977C60-C9CE-4B5D-A794-D7BAFF626E00}" destId="{29BCA6C7-AB94-4DDC-9002-88ECCECDD470}" srcOrd="2" destOrd="0" parTransId="{708B6C34-6D74-4F56-A826-5CCC00AB734A}" sibTransId="{95208092-1108-42CA-8183-CAE2CBA67A17}"/>
    <dgm:cxn modelId="{20E49815-A436-8544-8063-DD2CCCDAA3E8}" type="presOf" srcId="{29BCA6C7-AB94-4DDC-9002-88ECCECDD470}" destId="{DC57AA67-BB0C-436A-8311-CCADCB517509}" srcOrd="0" destOrd="0" presId="urn:microsoft.com/office/officeart/2005/8/layout/hList7#1"/>
    <dgm:cxn modelId="{46A6F015-B8E5-CC45-ADA7-8F092F51A5A4}" type="presOf" srcId="{4100DFDA-6187-4CAB-98EC-F1FCD515AD00}" destId="{AEC3DBBF-E3B5-48F9-B68F-834054216858}" srcOrd="1" destOrd="0" presId="urn:microsoft.com/office/officeart/2005/8/layout/hList7#1"/>
    <dgm:cxn modelId="{E3E72832-4CCE-7B4A-BEB2-3D42D10B719D}" type="presOf" srcId="{29BCA6C7-AB94-4DDC-9002-88ECCECDD470}" destId="{A7079005-9C7D-4CC2-AF0F-671C3A00B010}" srcOrd="1" destOrd="0" presId="urn:microsoft.com/office/officeart/2005/8/layout/hList7#1"/>
    <dgm:cxn modelId="{11E43159-94C9-F141-865B-EA50FECCD399}" type="presOf" srcId="{B1681C19-379C-4EE6-BB21-3F0D567FA05A}" destId="{AB92182A-DE47-4F5D-AAE9-9241E3443498}" srcOrd="0" destOrd="0" presId="urn:microsoft.com/office/officeart/2005/8/layout/hList7#1"/>
    <dgm:cxn modelId="{C832DF5A-3E3D-334E-87E9-F224EFF2BA8D}" type="presOf" srcId="{743629A4-0FAF-4D8C-AD37-606688062970}" destId="{710D4F04-8E65-41C1-AE1A-EC820565D65D}" srcOrd="0" destOrd="0" presId="urn:microsoft.com/office/officeart/2005/8/layout/hList7#1"/>
    <dgm:cxn modelId="{730B117D-673C-D141-80E1-4C2835A20DBC}" type="presOf" srcId="{16977C60-C9CE-4B5D-A794-D7BAFF626E00}" destId="{5259A90A-D943-4F44-B744-430CF8FFFA8D}" srcOrd="0"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DBCC4DA6-09AB-1F41-B819-5B1C424079D7}" type="presOf" srcId="{982A9893-AF29-44BF-9EE1-825C96CCCB84}" destId="{52792FB9-D706-44E9-8794-BA0A0D87EE97}" srcOrd="1" destOrd="0" presId="urn:microsoft.com/office/officeart/2005/8/layout/hList7#1"/>
    <dgm:cxn modelId="{856E57D4-B6CE-4FCF-89EE-DC7E2426A457}" srcId="{16977C60-C9CE-4B5D-A794-D7BAFF626E00}" destId="{4100DFDA-6187-4CAB-98EC-F1FCD515AD00}" srcOrd="1" destOrd="0" parTransId="{00982176-5CFD-4A9D-B838-1841B248C78E}" sibTransId="{B1681C19-379C-4EE6-BB21-3F0D567FA05A}"/>
    <dgm:cxn modelId="{2520C6F1-D0DE-F948-9350-DE07E101CEF5}" type="presOf" srcId="{4100DFDA-6187-4CAB-98EC-F1FCD515AD00}" destId="{8DA777F8-8704-4AAB-9FA5-0F95BB444C08}" srcOrd="0" destOrd="0" presId="urn:microsoft.com/office/officeart/2005/8/layout/hList7#1"/>
    <dgm:cxn modelId="{D45A37F4-4829-6F43-BD6A-EE7B5925615C}" type="presOf" srcId="{982A9893-AF29-44BF-9EE1-825C96CCCB84}" destId="{14380E18-9A73-4693-AA09-9A5B938DE7BE}" srcOrd="0" destOrd="0" presId="urn:microsoft.com/office/officeart/2005/8/layout/hList7#1"/>
    <dgm:cxn modelId="{623F7618-CC8D-5649-B8BE-D901AB7F38F3}" type="presParOf" srcId="{5259A90A-D943-4F44-B744-430CF8FFFA8D}" destId="{54CDFF4C-81B0-41BB-9998-7B4B129B3E28}" srcOrd="0" destOrd="0" presId="urn:microsoft.com/office/officeart/2005/8/layout/hList7#1"/>
    <dgm:cxn modelId="{7394D344-A1DC-D346-A4C1-0011DD5C3428}" type="presParOf" srcId="{5259A90A-D943-4F44-B744-430CF8FFFA8D}" destId="{CE3A265A-0DB6-49CD-8425-46DFF56BDCDD}" srcOrd="1" destOrd="0" presId="urn:microsoft.com/office/officeart/2005/8/layout/hList7#1"/>
    <dgm:cxn modelId="{06344920-38F6-784C-AB37-80368BE05EEA}" type="presParOf" srcId="{CE3A265A-0DB6-49CD-8425-46DFF56BDCDD}" destId="{D8C8F432-9D2A-423F-A480-E04ABC1348EA}" srcOrd="0" destOrd="0" presId="urn:microsoft.com/office/officeart/2005/8/layout/hList7#1"/>
    <dgm:cxn modelId="{2C8A5AF7-674E-964A-A80D-0010B8FF1C89}" type="presParOf" srcId="{D8C8F432-9D2A-423F-A480-E04ABC1348EA}" destId="{14380E18-9A73-4693-AA09-9A5B938DE7BE}" srcOrd="0" destOrd="0" presId="urn:microsoft.com/office/officeart/2005/8/layout/hList7#1"/>
    <dgm:cxn modelId="{7C8D25DD-7670-7B45-82DD-5DE2939BDCEA}" type="presParOf" srcId="{D8C8F432-9D2A-423F-A480-E04ABC1348EA}" destId="{52792FB9-D706-44E9-8794-BA0A0D87EE97}" srcOrd="1" destOrd="0" presId="urn:microsoft.com/office/officeart/2005/8/layout/hList7#1"/>
    <dgm:cxn modelId="{78ECDFCF-9DA4-AF45-8F05-821FE467787E}" type="presParOf" srcId="{D8C8F432-9D2A-423F-A480-E04ABC1348EA}" destId="{7ED8C7D9-E7AA-49D5-B7CA-202B5E8212D9}" srcOrd="2" destOrd="0" presId="urn:microsoft.com/office/officeart/2005/8/layout/hList7#1"/>
    <dgm:cxn modelId="{FBB1FD5E-8D0C-3C49-A0F4-C81A83B8BDAE}" type="presParOf" srcId="{D8C8F432-9D2A-423F-A480-E04ABC1348EA}" destId="{878BC7C1-2F4C-46EE-9F04-B02E8B8A9171}" srcOrd="3" destOrd="0" presId="urn:microsoft.com/office/officeart/2005/8/layout/hList7#1"/>
    <dgm:cxn modelId="{16EA1165-E658-9447-83D6-E2DB07C445E0}" type="presParOf" srcId="{CE3A265A-0DB6-49CD-8425-46DFF56BDCDD}" destId="{710D4F04-8E65-41C1-AE1A-EC820565D65D}" srcOrd="1" destOrd="0" presId="urn:microsoft.com/office/officeart/2005/8/layout/hList7#1"/>
    <dgm:cxn modelId="{BEC7DE42-C6E7-BC4B-BF8F-F844D08F0B96}" type="presParOf" srcId="{CE3A265A-0DB6-49CD-8425-46DFF56BDCDD}" destId="{5B0D38DC-7CF7-4C7E-91E7-940A04B4AF00}" srcOrd="2" destOrd="0" presId="urn:microsoft.com/office/officeart/2005/8/layout/hList7#1"/>
    <dgm:cxn modelId="{5CBA38B0-EE76-5641-8232-4A979945962D}" type="presParOf" srcId="{5B0D38DC-7CF7-4C7E-91E7-940A04B4AF00}" destId="{8DA777F8-8704-4AAB-9FA5-0F95BB444C08}" srcOrd="0" destOrd="0" presId="urn:microsoft.com/office/officeart/2005/8/layout/hList7#1"/>
    <dgm:cxn modelId="{88B49B70-395A-4B47-BC4E-AD289E462C28}" type="presParOf" srcId="{5B0D38DC-7CF7-4C7E-91E7-940A04B4AF00}" destId="{AEC3DBBF-E3B5-48F9-B68F-834054216858}" srcOrd="1" destOrd="0" presId="urn:microsoft.com/office/officeart/2005/8/layout/hList7#1"/>
    <dgm:cxn modelId="{A7EB326D-F500-9946-99F0-A4589F8D91E1}" type="presParOf" srcId="{5B0D38DC-7CF7-4C7E-91E7-940A04B4AF00}" destId="{0CDE0D8A-336E-4555-9A78-8010E6148BF3}" srcOrd="2" destOrd="0" presId="urn:microsoft.com/office/officeart/2005/8/layout/hList7#1"/>
    <dgm:cxn modelId="{899BDA00-A159-FD4C-A117-3C17DFE8EABD}" type="presParOf" srcId="{5B0D38DC-7CF7-4C7E-91E7-940A04B4AF00}" destId="{CBF537D4-A545-4B6C-939F-63E432C9F5A6}" srcOrd="3" destOrd="0" presId="urn:microsoft.com/office/officeart/2005/8/layout/hList7#1"/>
    <dgm:cxn modelId="{614A63F2-7CA1-FC44-80B2-118C2B2F68A9}" type="presParOf" srcId="{CE3A265A-0DB6-49CD-8425-46DFF56BDCDD}" destId="{AB92182A-DE47-4F5D-AAE9-9241E3443498}" srcOrd="3" destOrd="0" presId="urn:microsoft.com/office/officeart/2005/8/layout/hList7#1"/>
    <dgm:cxn modelId="{1E6D8442-A94A-A448-922D-752DDBDA531B}" type="presParOf" srcId="{CE3A265A-0DB6-49CD-8425-46DFF56BDCDD}" destId="{4570698D-C253-448B-B958-9248DE8E585F}" srcOrd="4" destOrd="0" presId="urn:microsoft.com/office/officeart/2005/8/layout/hList7#1"/>
    <dgm:cxn modelId="{09090066-2CF5-9041-B61D-2A886B2151A8}" type="presParOf" srcId="{4570698D-C253-448B-B958-9248DE8E585F}" destId="{DC57AA67-BB0C-436A-8311-CCADCB517509}" srcOrd="0" destOrd="0" presId="urn:microsoft.com/office/officeart/2005/8/layout/hList7#1"/>
    <dgm:cxn modelId="{1EAB27FF-ADB7-6F47-9CED-94F1CE0DD0B7}" type="presParOf" srcId="{4570698D-C253-448B-B958-9248DE8E585F}" destId="{A7079005-9C7D-4CC2-AF0F-671C3A00B010}" srcOrd="1" destOrd="0" presId="urn:microsoft.com/office/officeart/2005/8/layout/hList7#1"/>
    <dgm:cxn modelId="{AC8CC67B-BBD1-3047-A460-1DB491D66B29}" type="presParOf" srcId="{4570698D-C253-448B-B958-9248DE8E585F}" destId="{B649FBB1-0B4B-4609-871C-FED7BF315C9F}" srcOrd="2" destOrd="0" presId="urn:microsoft.com/office/officeart/2005/8/layout/hList7#1"/>
    <dgm:cxn modelId="{42E45520-B6D4-6C43-8178-A7C54140E71B}"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977C60-C9CE-4B5D-A794-D7BAFF626E00}" type="doc">
      <dgm:prSet loTypeId="urn:microsoft.com/office/officeart/2005/8/layout/hList7#1" loCatId="list" qsTypeId="urn:microsoft.com/office/officeart/2005/8/quickstyle/simple1" qsCatId="simple" csTypeId="urn:microsoft.com/office/officeart/2005/8/colors/accent1_2" csCatId="accent1" phldr="1"/>
      <dgm:spPr/>
    </dgm:pt>
    <dgm:pt modelId="{982A9893-AF29-44BF-9EE1-825C96CCCB84}">
      <dgm:prSet phldrT="[Text]" phldr="1"/>
      <dgm:spPr>
        <a:solidFill>
          <a:srgbClr val="1F497D"/>
        </a:solidFill>
      </dgm:spPr>
      <dgm:t>
        <a:bodyPr/>
        <a:lstStyle/>
        <a:p>
          <a:endParaRPr lang="en-US" dirty="0"/>
        </a:p>
      </dgm:t>
    </dgm:pt>
    <dgm:pt modelId="{218B9BB6-ED6A-4AE6-AE96-F46EB8019E39}" type="parTrans" cxnId="{6CD0867F-E7D9-4D6E-8421-3F112030556B}">
      <dgm:prSet/>
      <dgm:spPr/>
      <dgm:t>
        <a:bodyPr/>
        <a:lstStyle/>
        <a:p>
          <a:endParaRPr lang="en-US"/>
        </a:p>
      </dgm:t>
    </dgm:pt>
    <dgm:pt modelId="{743629A4-0FAF-4D8C-AD37-606688062970}" type="sibTrans" cxnId="{6CD0867F-E7D9-4D6E-8421-3F112030556B}">
      <dgm:prSet/>
      <dgm:spPr/>
      <dgm:t>
        <a:bodyPr/>
        <a:lstStyle/>
        <a:p>
          <a:endParaRPr lang="en-US"/>
        </a:p>
      </dgm:t>
    </dgm:pt>
    <dgm:pt modelId="{4100DFDA-6187-4CAB-98EC-F1FCD515AD00}">
      <dgm:prSet phldrT="[Text]" phldr="1"/>
      <dgm:spPr>
        <a:solidFill>
          <a:srgbClr val="1F497D"/>
        </a:solidFill>
      </dgm:spPr>
      <dgm:t>
        <a:bodyPr/>
        <a:lstStyle/>
        <a:p>
          <a:endParaRPr lang="en-US"/>
        </a:p>
      </dgm:t>
    </dgm:pt>
    <dgm:pt modelId="{00982176-5CFD-4A9D-B838-1841B248C78E}" type="parTrans" cxnId="{856E57D4-B6CE-4FCF-89EE-DC7E2426A457}">
      <dgm:prSet/>
      <dgm:spPr/>
      <dgm:t>
        <a:bodyPr/>
        <a:lstStyle/>
        <a:p>
          <a:endParaRPr lang="en-US"/>
        </a:p>
      </dgm:t>
    </dgm:pt>
    <dgm:pt modelId="{B1681C19-379C-4EE6-BB21-3F0D567FA05A}" type="sibTrans" cxnId="{856E57D4-B6CE-4FCF-89EE-DC7E2426A457}">
      <dgm:prSet/>
      <dgm:spPr/>
      <dgm:t>
        <a:bodyPr/>
        <a:lstStyle/>
        <a:p>
          <a:endParaRPr lang="en-US"/>
        </a:p>
      </dgm:t>
    </dgm:pt>
    <dgm:pt modelId="{29BCA6C7-AB94-4DDC-9002-88ECCECDD470}">
      <dgm:prSet phldrT="[Text]" phldr="1"/>
      <dgm:spPr>
        <a:solidFill>
          <a:srgbClr val="1F497D"/>
        </a:solidFill>
      </dgm:spPr>
      <dgm:t>
        <a:bodyPr/>
        <a:lstStyle/>
        <a:p>
          <a:endParaRPr lang="en-US"/>
        </a:p>
      </dgm:t>
    </dgm:pt>
    <dgm:pt modelId="{708B6C34-6D74-4F56-A826-5CCC00AB734A}" type="parTrans" cxnId="{C2FB1B0A-9CF0-4C48-835C-E396B13158A6}">
      <dgm:prSet/>
      <dgm:spPr/>
      <dgm:t>
        <a:bodyPr/>
        <a:lstStyle/>
        <a:p>
          <a:endParaRPr lang="en-US"/>
        </a:p>
      </dgm:t>
    </dgm:pt>
    <dgm:pt modelId="{95208092-1108-42CA-8183-CAE2CBA67A17}" type="sibTrans" cxnId="{C2FB1B0A-9CF0-4C48-835C-E396B13158A6}">
      <dgm:prSet/>
      <dgm:spPr/>
      <dgm:t>
        <a:bodyPr/>
        <a:lstStyle/>
        <a:p>
          <a:endParaRPr lang="en-US"/>
        </a:p>
      </dgm:t>
    </dgm:pt>
    <dgm:pt modelId="{5259A90A-D943-4F44-B744-430CF8FFFA8D}" type="pres">
      <dgm:prSet presAssocID="{16977C60-C9CE-4B5D-A794-D7BAFF626E00}" presName="Name0" presStyleCnt="0">
        <dgm:presLayoutVars>
          <dgm:dir/>
          <dgm:resizeHandles val="exact"/>
        </dgm:presLayoutVars>
      </dgm:prSet>
      <dgm:spPr/>
    </dgm:pt>
    <dgm:pt modelId="{54CDFF4C-81B0-41BB-9998-7B4B129B3E28}" type="pres">
      <dgm:prSet presAssocID="{16977C60-C9CE-4B5D-A794-D7BAFF626E00}" presName="fgShape" presStyleLbl="fgShp" presStyleIdx="0" presStyleCnt="1"/>
      <dgm:spPr>
        <a:solidFill>
          <a:schemeClr val="bg1">
            <a:lumMod val="75000"/>
          </a:schemeClr>
        </a:solidFill>
      </dgm:spPr>
    </dgm:pt>
    <dgm:pt modelId="{CE3A265A-0DB6-49CD-8425-46DFF56BDCDD}" type="pres">
      <dgm:prSet presAssocID="{16977C60-C9CE-4B5D-A794-D7BAFF626E00}" presName="linComp" presStyleCnt="0"/>
      <dgm:spPr/>
    </dgm:pt>
    <dgm:pt modelId="{D8C8F432-9D2A-423F-A480-E04ABC1348EA}" type="pres">
      <dgm:prSet presAssocID="{982A9893-AF29-44BF-9EE1-825C96CCCB84}" presName="compNode" presStyleCnt="0"/>
      <dgm:spPr/>
    </dgm:pt>
    <dgm:pt modelId="{14380E18-9A73-4693-AA09-9A5B938DE7BE}" type="pres">
      <dgm:prSet presAssocID="{982A9893-AF29-44BF-9EE1-825C96CCCB84}" presName="bkgdShape" presStyleLbl="node1" presStyleIdx="0" presStyleCnt="3"/>
      <dgm:spPr/>
    </dgm:pt>
    <dgm:pt modelId="{52792FB9-D706-44E9-8794-BA0A0D87EE97}" type="pres">
      <dgm:prSet presAssocID="{982A9893-AF29-44BF-9EE1-825C96CCCB84}" presName="nodeTx" presStyleLbl="node1" presStyleIdx="0" presStyleCnt="3">
        <dgm:presLayoutVars>
          <dgm:bulletEnabled val="1"/>
        </dgm:presLayoutVars>
      </dgm:prSet>
      <dgm:spPr/>
    </dgm:pt>
    <dgm:pt modelId="{7ED8C7D9-E7AA-49D5-B7CA-202B5E8212D9}" type="pres">
      <dgm:prSet presAssocID="{982A9893-AF29-44BF-9EE1-825C96CCCB84}" presName="invisiNode" presStyleLbl="node1" presStyleIdx="0" presStyleCnt="3"/>
      <dgm:spPr/>
    </dgm:pt>
    <dgm:pt modelId="{878BC7C1-2F4C-46EE-9F04-B02E8B8A9171}" type="pres">
      <dgm:prSet presAssocID="{982A9893-AF29-44BF-9EE1-825C96CCCB84}" presName="imagNode" presStyleLbl="fgImgPlace1" presStyleIdx="0" presStyleCnt="3"/>
      <dgm:spPr>
        <a:solidFill>
          <a:schemeClr val="bg1">
            <a:lumMod val="75000"/>
          </a:schemeClr>
        </a:solidFill>
      </dgm:spPr>
      <dgm:extLst>
        <a:ext uri="{E40237B7-FDA0-4F09-8148-C483321AD2D9}">
          <dgm14:cNvPr xmlns:dgm14="http://schemas.microsoft.com/office/drawing/2010/diagram" id="0" name="" descr="placeholder for adding image"/>
        </a:ext>
      </dgm:extLst>
    </dgm:pt>
    <dgm:pt modelId="{710D4F04-8E65-41C1-AE1A-EC820565D65D}" type="pres">
      <dgm:prSet presAssocID="{743629A4-0FAF-4D8C-AD37-606688062970}" presName="sibTrans" presStyleLbl="sibTrans2D1" presStyleIdx="0" presStyleCnt="0"/>
      <dgm:spPr/>
    </dgm:pt>
    <dgm:pt modelId="{5B0D38DC-7CF7-4C7E-91E7-940A04B4AF00}" type="pres">
      <dgm:prSet presAssocID="{4100DFDA-6187-4CAB-98EC-F1FCD515AD00}" presName="compNode" presStyleCnt="0"/>
      <dgm:spPr/>
    </dgm:pt>
    <dgm:pt modelId="{8DA777F8-8704-4AAB-9FA5-0F95BB444C08}" type="pres">
      <dgm:prSet presAssocID="{4100DFDA-6187-4CAB-98EC-F1FCD515AD00}" presName="bkgdShape" presStyleLbl="node1" presStyleIdx="1" presStyleCnt="3"/>
      <dgm:spPr/>
    </dgm:pt>
    <dgm:pt modelId="{AEC3DBBF-E3B5-48F9-B68F-834054216858}" type="pres">
      <dgm:prSet presAssocID="{4100DFDA-6187-4CAB-98EC-F1FCD515AD00}" presName="nodeTx" presStyleLbl="node1" presStyleIdx="1" presStyleCnt="3">
        <dgm:presLayoutVars>
          <dgm:bulletEnabled val="1"/>
        </dgm:presLayoutVars>
      </dgm:prSet>
      <dgm:spPr/>
    </dgm:pt>
    <dgm:pt modelId="{0CDE0D8A-336E-4555-9A78-8010E6148BF3}" type="pres">
      <dgm:prSet presAssocID="{4100DFDA-6187-4CAB-98EC-F1FCD515AD00}" presName="invisiNode" presStyleLbl="node1" presStyleIdx="1" presStyleCnt="3"/>
      <dgm:spPr/>
    </dgm:pt>
    <dgm:pt modelId="{CBF537D4-A545-4B6C-939F-63E432C9F5A6}" type="pres">
      <dgm:prSet presAssocID="{4100DFDA-6187-4CAB-98EC-F1FCD515AD00}" presName="imagNode" presStyleLbl="fgImgPlace1" presStyleIdx="1"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 modelId="{AB92182A-DE47-4F5D-AAE9-9241E3443498}" type="pres">
      <dgm:prSet presAssocID="{B1681C19-379C-4EE6-BB21-3F0D567FA05A}" presName="sibTrans" presStyleLbl="sibTrans2D1" presStyleIdx="0" presStyleCnt="0"/>
      <dgm:spPr/>
    </dgm:pt>
    <dgm:pt modelId="{4570698D-C253-448B-B958-9248DE8E585F}" type="pres">
      <dgm:prSet presAssocID="{29BCA6C7-AB94-4DDC-9002-88ECCECDD470}" presName="compNode" presStyleCnt="0"/>
      <dgm:spPr/>
    </dgm:pt>
    <dgm:pt modelId="{DC57AA67-BB0C-436A-8311-CCADCB517509}" type="pres">
      <dgm:prSet presAssocID="{29BCA6C7-AB94-4DDC-9002-88ECCECDD470}" presName="bkgdShape" presStyleLbl="node1" presStyleIdx="2" presStyleCnt="3"/>
      <dgm:spPr/>
    </dgm:pt>
    <dgm:pt modelId="{A7079005-9C7D-4CC2-AF0F-671C3A00B010}" type="pres">
      <dgm:prSet presAssocID="{29BCA6C7-AB94-4DDC-9002-88ECCECDD470}" presName="nodeTx" presStyleLbl="node1" presStyleIdx="2" presStyleCnt="3">
        <dgm:presLayoutVars>
          <dgm:bulletEnabled val="1"/>
        </dgm:presLayoutVars>
      </dgm:prSet>
      <dgm:spPr/>
    </dgm:pt>
    <dgm:pt modelId="{B649FBB1-0B4B-4609-871C-FED7BF315C9F}" type="pres">
      <dgm:prSet presAssocID="{29BCA6C7-AB94-4DDC-9002-88ECCECDD470}" presName="invisiNode" presStyleLbl="node1" presStyleIdx="2" presStyleCnt="3"/>
      <dgm:spPr/>
    </dgm:pt>
    <dgm:pt modelId="{50205122-CAA7-4B2D-9630-970F04BD2C9B}" type="pres">
      <dgm:prSet presAssocID="{29BCA6C7-AB94-4DDC-9002-88ECCECDD470}" presName="imagNode" presStyleLbl="fgImgPlace1" presStyleIdx="2" presStyleCnt="3"/>
      <dgm:spPr>
        <a:solidFill>
          <a:schemeClr val="bg1">
            <a:lumMod val="75000"/>
          </a:schemeClr>
        </a:solidFill>
      </dgm:spPr>
      <dgm:extLst>
        <a:ext uri="{E40237B7-FDA0-4F09-8148-C483321AD2D9}">
          <dgm14:cNvPr xmlns:dgm14="http://schemas.microsoft.com/office/drawing/2010/diagram" id="0" name="" descr="paceholder for adding content"/>
        </a:ext>
      </dgm:extLst>
    </dgm:pt>
  </dgm:ptLst>
  <dgm:cxnLst>
    <dgm:cxn modelId="{C2FB1B0A-9CF0-4C48-835C-E396B13158A6}" srcId="{16977C60-C9CE-4B5D-A794-D7BAFF626E00}" destId="{29BCA6C7-AB94-4DDC-9002-88ECCECDD470}" srcOrd="2" destOrd="0" parTransId="{708B6C34-6D74-4F56-A826-5CCC00AB734A}" sibTransId="{95208092-1108-42CA-8183-CAE2CBA67A17}"/>
    <dgm:cxn modelId="{20E49815-A436-8544-8063-DD2CCCDAA3E8}" type="presOf" srcId="{29BCA6C7-AB94-4DDC-9002-88ECCECDD470}" destId="{DC57AA67-BB0C-436A-8311-CCADCB517509}" srcOrd="0" destOrd="0" presId="urn:microsoft.com/office/officeart/2005/8/layout/hList7#1"/>
    <dgm:cxn modelId="{46A6F015-B8E5-CC45-ADA7-8F092F51A5A4}" type="presOf" srcId="{4100DFDA-6187-4CAB-98EC-F1FCD515AD00}" destId="{AEC3DBBF-E3B5-48F9-B68F-834054216858}" srcOrd="1" destOrd="0" presId="urn:microsoft.com/office/officeart/2005/8/layout/hList7#1"/>
    <dgm:cxn modelId="{E3E72832-4CCE-7B4A-BEB2-3D42D10B719D}" type="presOf" srcId="{29BCA6C7-AB94-4DDC-9002-88ECCECDD470}" destId="{A7079005-9C7D-4CC2-AF0F-671C3A00B010}" srcOrd="1" destOrd="0" presId="urn:microsoft.com/office/officeart/2005/8/layout/hList7#1"/>
    <dgm:cxn modelId="{11E43159-94C9-F141-865B-EA50FECCD399}" type="presOf" srcId="{B1681C19-379C-4EE6-BB21-3F0D567FA05A}" destId="{AB92182A-DE47-4F5D-AAE9-9241E3443498}" srcOrd="0" destOrd="0" presId="urn:microsoft.com/office/officeart/2005/8/layout/hList7#1"/>
    <dgm:cxn modelId="{C832DF5A-3E3D-334E-87E9-F224EFF2BA8D}" type="presOf" srcId="{743629A4-0FAF-4D8C-AD37-606688062970}" destId="{710D4F04-8E65-41C1-AE1A-EC820565D65D}" srcOrd="0" destOrd="0" presId="urn:microsoft.com/office/officeart/2005/8/layout/hList7#1"/>
    <dgm:cxn modelId="{730B117D-673C-D141-80E1-4C2835A20DBC}" type="presOf" srcId="{16977C60-C9CE-4B5D-A794-D7BAFF626E00}" destId="{5259A90A-D943-4F44-B744-430CF8FFFA8D}" srcOrd="0" destOrd="0" presId="urn:microsoft.com/office/officeart/2005/8/layout/hList7#1"/>
    <dgm:cxn modelId="{6CD0867F-E7D9-4D6E-8421-3F112030556B}" srcId="{16977C60-C9CE-4B5D-A794-D7BAFF626E00}" destId="{982A9893-AF29-44BF-9EE1-825C96CCCB84}" srcOrd="0" destOrd="0" parTransId="{218B9BB6-ED6A-4AE6-AE96-F46EB8019E39}" sibTransId="{743629A4-0FAF-4D8C-AD37-606688062970}"/>
    <dgm:cxn modelId="{DBCC4DA6-09AB-1F41-B819-5B1C424079D7}" type="presOf" srcId="{982A9893-AF29-44BF-9EE1-825C96CCCB84}" destId="{52792FB9-D706-44E9-8794-BA0A0D87EE97}" srcOrd="1" destOrd="0" presId="urn:microsoft.com/office/officeart/2005/8/layout/hList7#1"/>
    <dgm:cxn modelId="{856E57D4-B6CE-4FCF-89EE-DC7E2426A457}" srcId="{16977C60-C9CE-4B5D-A794-D7BAFF626E00}" destId="{4100DFDA-6187-4CAB-98EC-F1FCD515AD00}" srcOrd="1" destOrd="0" parTransId="{00982176-5CFD-4A9D-B838-1841B248C78E}" sibTransId="{B1681C19-379C-4EE6-BB21-3F0D567FA05A}"/>
    <dgm:cxn modelId="{2520C6F1-D0DE-F948-9350-DE07E101CEF5}" type="presOf" srcId="{4100DFDA-6187-4CAB-98EC-F1FCD515AD00}" destId="{8DA777F8-8704-4AAB-9FA5-0F95BB444C08}" srcOrd="0" destOrd="0" presId="urn:microsoft.com/office/officeart/2005/8/layout/hList7#1"/>
    <dgm:cxn modelId="{D45A37F4-4829-6F43-BD6A-EE7B5925615C}" type="presOf" srcId="{982A9893-AF29-44BF-9EE1-825C96CCCB84}" destId="{14380E18-9A73-4693-AA09-9A5B938DE7BE}" srcOrd="0" destOrd="0" presId="urn:microsoft.com/office/officeart/2005/8/layout/hList7#1"/>
    <dgm:cxn modelId="{623F7618-CC8D-5649-B8BE-D901AB7F38F3}" type="presParOf" srcId="{5259A90A-D943-4F44-B744-430CF8FFFA8D}" destId="{54CDFF4C-81B0-41BB-9998-7B4B129B3E28}" srcOrd="0" destOrd="0" presId="urn:microsoft.com/office/officeart/2005/8/layout/hList7#1"/>
    <dgm:cxn modelId="{7394D344-A1DC-D346-A4C1-0011DD5C3428}" type="presParOf" srcId="{5259A90A-D943-4F44-B744-430CF8FFFA8D}" destId="{CE3A265A-0DB6-49CD-8425-46DFF56BDCDD}" srcOrd="1" destOrd="0" presId="urn:microsoft.com/office/officeart/2005/8/layout/hList7#1"/>
    <dgm:cxn modelId="{06344920-38F6-784C-AB37-80368BE05EEA}" type="presParOf" srcId="{CE3A265A-0DB6-49CD-8425-46DFF56BDCDD}" destId="{D8C8F432-9D2A-423F-A480-E04ABC1348EA}" srcOrd="0" destOrd="0" presId="urn:microsoft.com/office/officeart/2005/8/layout/hList7#1"/>
    <dgm:cxn modelId="{2C8A5AF7-674E-964A-A80D-0010B8FF1C89}" type="presParOf" srcId="{D8C8F432-9D2A-423F-A480-E04ABC1348EA}" destId="{14380E18-9A73-4693-AA09-9A5B938DE7BE}" srcOrd="0" destOrd="0" presId="urn:microsoft.com/office/officeart/2005/8/layout/hList7#1"/>
    <dgm:cxn modelId="{7C8D25DD-7670-7B45-82DD-5DE2939BDCEA}" type="presParOf" srcId="{D8C8F432-9D2A-423F-A480-E04ABC1348EA}" destId="{52792FB9-D706-44E9-8794-BA0A0D87EE97}" srcOrd="1" destOrd="0" presId="urn:microsoft.com/office/officeart/2005/8/layout/hList7#1"/>
    <dgm:cxn modelId="{78ECDFCF-9DA4-AF45-8F05-821FE467787E}" type="presParOf" srcId="{D8C8F432-9D2A-423F-A480-E04ABC1348EA}" destId="{7ED8C7D9-E7AA-49D5-B7CA-202B5E8212D9}" srcOrd="2" destOrd="0" presId="urn:microsoft.com/office/officeart/2005/8/layout/hList7#1"/>
    <dgm:cxn modelId="{FBB1FD5E-8D0C-3C49-A0F4-C81A83B8BDAE}" type="presParOf" srcId="{D8C8F432-9D2A-423F-A480-E04ABC1348EA}" destId="{878BC7C1-2F4C-46EE-9F04-B02E8B8A9171}" srcOrd="3" destOrd="0" presId="urn:microsoft.com/office/officeart/2005/8/layout/hList7#1"/>
    <dgm:cxn modelId="{16EA1165-E658-9447-83D6-E2DB07C445E0}" type="presParOf" srcId="{CE3A265A-0DB6-49CD-8425-46DFF56BDCDD}" destId="{710D4F04-8E65-41C1-AE1A-EC820565D65D}" srcOrd="1" destOrd="0" presId="urn:microsoft.com/office/officeart/2005/8/layout/hList7#1"/>
    <dgm:cxn modelId="{BEC7DE42-C6E7-BC4B-BF8F-F844D08F0B96}" type="presParOf" srcId="{CE3A265A-0DB6-49CD-8425-46DFF56BDCDD}" destId="{5B0D38DC-7CF7-4C7E-91E7-940A04B4AF00}" srcOrd="2" destOrd="0" presId="urn:microsoft.com/office/officeart/2005/8/layout/hList7#1"/>
    <dgm:cxn modelId="{5CBA38B0-EE76-5641-8232-4A979945962D}" type="presParOf" srcId="{5B0D38DC-7CF7-4C7E-91E7-940A04B4AF00}" destId="{8DA777F8-8704-4AAB-9FA5-0F95BB444C08}" srcOrd="0" destOrd="0" presId="urn:microsoft.com/office/officeart/2005/8/layout/hList7#1"/>
    <dgm:cxn modelId="{88B49B70-395A-4B47-BC4E-AD289E462C28}" type="presParOf" srcId="{5B0D38DC-7CF7-4C7E-91E7-940A04B4AF00}" destId="{AEC3DBBF-E3B5-48F9-B68F-834054216858}" srcOrd="1" destOrd="0" presId="urn:microsoft.com/office/officeart/2005/8/layout/hList7#1"/>
    <dgm:cxn modelId="{A7EB326D-F500-9946-99F0-A4589F8D91E1}" type="presParOf" srcId="{5B0D38DC-7CF7-4C7E-91E7-940A04B4AF00}" destId="{0CDE0D8A-336E-4555-9A78-8010E6148BF3}" srcOrd="2" destOrd="0" presId="urn:microsoft.com/office/officeart/2005/8/layout/hList7#1"/>
    <dgm:cxn modelId="{899BDA00-A159-FD4C-A117-3C17DFE8EABD}" type="presParOf" srcId="{5B0D38DC-7CF7-4C7E-91E7-940A04B4AF00}" destId="{CBF537D4-A545-4B6C-939F-63E432C9F5A6}" srcOrd="3" destOrd="0" presId="urn:microsoft.com/office/officeart/2005/8/layout/hList7#1"/>
    <dgm:cxn modelId="{614A63F2-7CA1-FC44-80B2-118C2B2F68A9}" type="presParOf" srcId="{CE3A265A-0DB6-49CD-8425-46DFF56BDCDD}" destId="{AB92182A-DE47-4F5D-AAE9-9241E3443498}" srcOrd="3" destOrd="0" presId="urn:microsoft.com/office/officeart/2005/8/layout/hList7#1"/>
    <dgm:cxn modelId="{1E6D8442-A94A-A448-922D-752DDBDA531B}" type="presParOf" srcId="{CE3A265A-0DB6-49CD-8425-46DFF56BDCDD}" destId="{4570698D-C253-448B-B958-9248DE8E585F}" srcOrd="4" destOrd="0" presId="urn:microsoft.com/office/officeart/2005/8/layout/hList7#1"/>
    <dgm:cxn modelId="{09090066-2CF5-9041-B61D-2A886B2151A8}" type="presParOf" srcId="{4570698D-C253-448B-B958-9248DE8E585F}" destId="{DC57AA67-BB0C-436A-8311-CCADCB517509}" srcOrd="0" destOrd="0" presId="urn:microsoft.com/office/officeart/2005/8/layout/hList7#1"/>
    <dgm:cxn modelId="{1EAB27FF-ADB7-6F47-9CED-94F1CE0DD0B7}" type="presParOf" srcId="{4570698D-C253-448B-B958-9248DE8E585F}" destId="{A7079005-9C7D-4CC2-AF0F-671C3A00B010}" srcOrd="1" destOrd="0" presId="urn:microsoft.com/office/officeart/2005/8/layout/hList7#1"/>
    <dgm:cxn modelId="{AC8CC67B-BBD1-3047-A460-1DB491D66B29}" type="presParOf" srcId="{4570698D-C253-448B-B958-9248DE8E585F}" destId="{B649FBB1-0B4B-4609-871C-FED7BF315C9F}" srcOrd="2" destOrd="0" presId="urn:microsoft.com/office/officeart/2005/8/layout/hList7#1"/>
    <dgm:cxn modelId="{42E45520-B6D4-6C43-8178-A7C54140E71B}" type="presParOf" srcId="{4570698D-C253-448B-B958-9248DE8E585F}" destId="{50205122-CAA7-4B2D-9630-970F04BD2C9B}"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0E18-9A73-4693-AA09-9A5B938DE7BE}">
      <dsp:nvSpPr>
        <dsp:cNvPr id="0" name=""/>
        <dsp:cNvSpPr/>
      </dsp:nvSpPr>
      <dsp:spPr>
        <a:xfrm>
          <a:off x="2303" y="0"/>
          <a:ext cx="3584376" cy="4297363"/>
        </a:xfrm>
        <a:prstGeom prst="roundRect">
          <a:avLst>
            <a:gd name="adj" fmla="val 10000"/>
          </a:avLst>
        </a:prstGeom>
        <a:solidFill>
          <a:srgbClr val="0053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944" tIns="440944" rIns="440944" bIns="440944" numCol="1" spcCol="1270" anchor="ctr" anchorCtr="0">
          <a:noAutofit/>
        </a:bodyPr>
        <a:lstStyle/>
        <a:p>
          <a:pPr marL="0" lvl="0" indent="0" algn="ctr" defTabSz="2755900">
            <a:lnSpc>
              <a:spcPct val="90000"/>
            </a:lnSpc>
            <a:spcBef>
              <a:spcPct val="0"/>
            </a:spcBef>
            <a:spcAft>
              <a:spcPct val="35000"/>
            </a:spcAft>
            <a:buNone/>
          </a:pPr>
          <a:endParaRPr lang="en-US" sz="6200" kern="1200" dirty="0"/>
        </a:p>
      </dsp:txBody>
      <dsp:txXfrm>
        <a:off x="2303" y="1718945"/>
        <a:ext cx="3584376" cy="1718945"/>
      </dsp:txXfrm>
    </dsp:sp>
    <dsp:sp modelId="{878BC7C1-2F4C-46EE-9F04-B02E8B8A9171}">
      <dsp:nvSpPr>
        <dsp:cNvPr id="0" name=""/>
        <dsp:cNvSpPr/>
      </dsp:nvSpPr>
      <dsp:spPr>
        <a:xfrm>
          <a:off x="1078981" y="257841"/>
          <a:ext cx="1431021" cy="1431021"/>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777F8-8704-4AAB-9FA5-0F95BB444C08}">
      <dsp:nvSpPr>
        <dsp:cNvPr id="0" name=""/>
        <dsp:cNvSpPr/>
      </dsp:nvSpPr>
      <dsp:spPr>
        <a:xfrm>
          <a:off x="3694211" y="0"/>
          <a:ext cx="3584376" cy="4297363"/>
        </a:xfrm>
        <a:prstGeom prst="roundRect">
          <a:avLst>
            <a:gd name="adj" fmla="val 10000"/>
          </a:avLst>
        </a:prstGeom>
        <a:solidFill>
          <a:srgbClr val="0053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944" tIns="440944" rIns="440944" bIns="440944" numCol="1" spcCol="1270" anchor="ctr" anchorCtr="0">
          <a:noAutofit/>
        </a:bodyPr>
        <a:lstStyle/>
        <a:p>
          <a:pPr marL="0" lvl="0" indent="0" algn="ctr" defTabSz="2755900">
            <a:lnSpc>
              <a:spcPct val="90000"/>
            </a:lnSpc>
            <a:spcBef>
              <a:spcPct val="0"/>
            </a:spcBef>
            <a:spcAft>
              <a:spcPct val="35000"/>
            </a:spcAft>
            <a:buNone/>
          </a:pPr>
          <a:endParaRPr lang="en-US" sz="6200" kern="1200" dirty="0"/>
        </a:p>
      </dsp:txBody>
      <dsp:txXfrm>
        <a:off x="3694211" y="1718945"/>
        <a:ext cx="3584376" cy="1718945"/>
      </dsp:txXfrm>
    </dsp:sp>
    <dsp:sp modelId="{CBF537D4-A545-4B6C-939F-63E432C9F5A6}">
      <dsp:nvSpPr>
        <dsp:cNvPr id="0" name=""/>
        <dsp:cNvSpPr/>
      </dsp:nvSpPr>
      <dsp:spPr>
        <a:xfrm>
          <a:off x="4770889" y="257841"/>
          <a:ext cx="1431021" cy="1431021"/>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7AA67-BB0C-436A-8311-CCADCB517509}">
      <dsp:nvSpPr>
        <dsp:cNvPr id="0" name=""/>
        <dsp:cNvSpPr/>
      </dsp:nvSpPr>
      <dsp:spPr>
        <a:xfrm>
          <a:off x="7386119" y="0"/>
          <a:ext cx="3584376" cy="4297363"/>
        </a:xfrm>
        <a:prstGeom prst="roundRect">
          <a:avLst>
            <a:gd name="adj" fmla="val 10000"/>
          </a:avLst>
        </a:prstGeom>
        <a:solidFill>
          <a:srgbClr val="0053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944" tIns="440944" rIns="440944" bIns="440944" numCol="1" spcCol="1270" anchor="ctr" anchorCtr="0">
          <a:noAutofit/>
        </a:bodyPr>
        <a:lstStyle/>
        <a:p>
          <a:pPr marL="0" lvl="0" indent="0" algn="ctr" defTabSz="2755900">
            <a:lnSpc>
              <a:spcPct val="90000"/>
            </a:lnSpc>
            <a:spcBef>
              <a:spcPct val="0"/>
            </a:spcBef>
            <a:spcAft>
              <a:spcPct val="35000"/>
            </a:spcAft>
            <a:buNone/>
          </a:pPr>
          <a:endParaRPr lang="en-US" sz="6200" kern="1200" dirty="0"/>
        </a:p>
      </dsp:txBody>
      <dsp:txXfrm>
        <a:off x="7386119" y="1718945"/>
        <a:ext cx="3584376" cy="1718945"/>
      </dsp:txXfrm>
    </dsp:sp>
    <dsp:sp modelId="{50205122-CAA7-4B2D-9630-970F04BD2C9B}">
      <dsp:nvSpPr>
        <dsp:cNvPr id="0" name=""/>
        <dsp:cNvSpPr/>
      </dsp:nvSpPr>
      <dsp:spPr>
        <a:xfrm>
          <a:off x="8462796" y="257841"/>
          <a:ext cx="1431021" cy="1431021"/>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CDFF4C-81B0-41BB-9998-7B4B129B3E28}">
      <dsp:nvSpPr>
        <dsp:cNvPr id="0" name=""/>
        <dsp:cNvSpPr/>
      </dsp:nvSpPr>
      <dsp:spPr>
        <a:xfrm>
          <a:off x="438912" y="3437890"/>
          <a:ext cx="10094976" cy="644604"/>
        </a:xfrm>
        <a:prstGeom prst="leftRightArrow">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80E18-9A73-4693-AA09-9A5B938DE7BE}">
      <dsp:nvSpPr>
        <dsp:cNvPr id="0" name=""/>
        <dsp:cNvSpPr/>
      </dsp:nvSpPr>
      <dsp:spPr>
        <a:xfrm>
          <a:off x="2303"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303" y="1718945"/>
        <a:ext cx="3584376" cy="1718945"/>
      </dsp:txXfrm>
    </dsp:sp>
    <dsp:sp modelId="{878BC7C1-2F4C-46EE-9F04-B02E8B8A9171}">
      <dsp:nvSpPr>
        <dsp:cNvPr id="0" name=""/>
        <dsp:cNvSpPr/>
      </dsp:nvSpPr>
      <dsp:spPr>
        <a:xfrm>
          <a:off x="1078981"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777F8-8704-4AAB-9FA5-0F95BB444C08}">
      <dsp:nvSpPr>
        <dsp:cNvPr id="0" name=""/>
        <dsp:cNvSpPr/>
      </dsp:nvSpPr>
      <dsp:spPr>
        <a:xfrm>
          <a:off x="3694211"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3694211" y="1718945"/>
        <a:ext cx="3584376" cy="1718945"/>
      </dsp:txXfrm>
    </dsp:sp>
    <dsp:sp modelId="{CBF537D4-A545-4B6C-939F-63E432C9F5A6}">
      <dsp:nvSpPr>
        <dsp:cNvPr id="0" name=""/>
        <dsp:cNvSpPr/>
      </dsp:nvSpPr>
      <dsp:spPr>
        <a:xfrm>
          <a:off x="4770889"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7AA67-BB0C-436A-8311-CCADCB517509}">
      <dsp:nvSpPr>
        <dsp:cNvPr id="0" name=""/>
        <dsp:cNvSpPr/>
      </dsp:nvSpPr>
      <dsp:spPr>
        <a:xfrm>
          <a:off x="7386119" y="0"/>
          <a:ext cx="3584376" cy="4297363"/>
        </a:xfrm>
        <a:prstGeom prst="roundRect">
          <a:avLst>
            <a:gd name="adj" fmla="val 10000"/>
          </a:avLst>
        </a:prstGeom>
        <a:solidFill>
          <a:srgbClr val="1F49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433832" rIns="433832" bIns="433832"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7386119" y="1718945"/>
        <a:ext cx="3584376" cy="1718945"/>
      </dsp:txXfrm>
    </dsp:sp>
    <dsp:sp modelId="{50205122-CAA7-4B2D-9630-970F04BD2C9B}">
      <dsp:nvSpPr>
        <dsp:cNvPr id="0" name=""/>
        <dsp:cNvSpPr/>
      </dsp:nvSpPr>
      <dsp:spPr>
        <a:xfrm>
          <a:off x="8462796" y="257841"/>
          <a:ext cx="1431021" cy="1431021"/>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CDFF4C-81B0-41BB-9998-7B4B129B3E28}">
      <dsp:nvSpPr>
        <dsp:cNvPr id="0" name=""/>
        <dsp:cNvSpPr/>
      </dsp:nvSpPr>
      <dsp:spPr>
        <a:xfrm>
          <a:off x="438912" y="3437890"/>
          <a:ext cx="10094976" cy="644604"/>
        </a:xfrm>
        <a:prstGeom prst="leftRightArrow">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A9044-62C1-EB4B-AB7C-8045A9BA12A0}"/>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34D1B316-F685-9344-B030-9E0821F0B9B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464E96B-7FE4-A341-BF05-782DA5BB6CA1}" type="datetimeFigureOut">
              <a:rPr lang="en-US" smtClean="0"/>
              <a:t>4/18/25</a:t>
            </a:fld>
            <a:endParaRPr lang="en-US" dirty="0"/>
          </a:p>
        </p:txBody>
      </p:sp>
      <p:sp>
        <p:nvSpPr>
          <p:cNvPr id="4" name="Footer Placeholder 3">
            <a:extLst>
              <a:ext uri="{FF2B5EF4-FFF2-40B4-BE49-F238E27FC236}">
                <a16:creationId xmlns:a16="http://schemas.microsoft.com/office/drawing/2014/main" id="{BC7B57BE-5646-A04F-A965-1CA37C62033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3C09148-92FA-5949-94F2-BE465DF4D384}"/>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2765ADE-BE71-6546-81DB-0A494E27D539}" type="slidenum">
              <a:rPr lang="en-US" smtClean="0"/>
              <a:t>‹#›</a:t>
            </a:fld>
            <a:endParaRPr lang="en-US" dirty="0"/>
          </a:p>
        </p:txBody>
      </p:sp>
    </p:spTree>
    <p:extLst>
      <p:ext uri="{BB962C8B-B14F-4D97-AF65-F5344CB8AC3E}">
        <p14:creationId xmlns:p14="http://schemas.microsoft.com/office/powerpoint/2010/main" val="1311957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C808BF-24D3-484C-BC46-29F963C1B359}" type="datetimeFigureOut">
              <a:rPr lang="en-US" smtClean="0"/>
              <a:t>4/18/25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FDC7D0-0888-C24D-AA6B-962FFF80E947}" type="slidenum">
              <a:rPr lang="en-US" smtClean="0"/>
              <a:t>‹#›</a:t>
            </a:fld>
            <a:endParaRPr lang="en-US" dirty="0"/>
          </a:p>
        </p:txBody>
      </p:sp>
    </p:spTree>
    <p:extLst>
      <p:ext uri="{BB962C8B-B14F-4D97-AF65-F5344CB8AC3E}">
        <p14:creationId xmlns:p14="http://schemas.microsoft.com/office/powerpoint/2010/main" val="2199728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ms.gov/medicare/payment/fee-schedules/physician-fee-schedule/marriage-and-family-therapists-mental-health-counselor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files/document/health-equity-fact-sheet.pdf"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cms.gov/newsroom/fact-sheets/calendar-year-cy-2024-medicare-physician-fee-schedule-final-rule" TargetMode="External"/><Relationship Id="rId4" Type="http://schemas.openxmlformats.org/officeDocument/2006/relationships/hyperlink" Target="https://www.whitehouse.gov/briefing-room/presidential-actions/2023/04/18/executive-order-on-increasing-access-to-high-quality-care-and-supporting-caregiver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DC7D0-0888-C24D-AA6B-962FFF80E947}" type="slidenum">
              <a:rPr lang="en-US" smtClean="0"/>
              <a:t>1</a:t>
            </a:fld>
            <a:endParaRPr lang="en-US" dirty="0"/>
          </a:p>
        </p:txBody>
      </p:sp>
    </p:spTree>
    <p:extLst>
      <p:ext uri="{BB962C8B-B14F-4D97-AF65-F5344CB8AC3E}">
        <p14:creationId xmlns:p14="http://schemas.microsoft.com/office/powerpoint/2010/main" val="11107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DC7D0-0888-C24D-AA6B-962FFF80E947}" type="slidenum">
              <a:rPr lang="en-US" smtClean="0"/>
              <a:t>11</a:t>
            </a:fld>
            <a:endParaRPr lang="en-US" dirty="0"/>
          </a:p>
        </p:txBody>
      </p:sp>
    </p:spTree>
    <p:extLst>
      <p:ext uri="{BB962C8B-B14F-4D97-AF65-F5344CB8AC3E}">
        <p14:creationId xmlns:p14="http://schemas.microsoft.com/office/powerpoint/2010/main" val="50591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is happy to announce that the second annual CMS Conference on </a:t>
            </a:r>
            <a:r>
              <a:rPr lang="en-US" sz="1200" dirty="0"/>
              <a:t>Optimizing Healthcare Delivery to Improve Patient Lives will take place on December 12 from 11am – 4pm ET.</a:t>
            </a:r>
          </a:p>
          <a:p>
            <a:endParaRPr lang="en-US" sz="1200" dirty="0"/>
          </a:p>
          <a:p>
            <a:r>
              <a:rPr lang="en-US" sz="1200" i="0" dirty="0">
                <a:effectLst/>
              </a:rPr>
              <a:t>This free, virtual conference hosted by the Centers for Medicare &amp; Medicaid Services will convene change makers from the healthcare community and federal government to share innovative ideas, lessons learned, and best practices that strengthen patient healthcare delivery and access to high quality care, by reducing the administrative burdens that impact patients and the healthcare workforce. </a:t>
            </a:r>
          </a:p>
          <a:p>
            <a:endParaRPr lang="en-US" sz="1200" i="0" dirty="0">
              <a:effectLst/>
            </a:endParaRPr>
          </a:p>
          <a:p>
            <a:r>
              <a:rPr lang="en-US" sz="1200" i="0" dirty="0">
                <a:effectLst/>
              </a:rPr>
              <a:t>We’ll be announcing speakers and a full agenda soon. You can register, sign up for conference updates, and learn more at https://cmsburdenreductionconference.com/</a:t>
            </a:r>
          </a:p>
          <a:p>
            <a:endParaRPr lang="en-US" sz="1200" i="0">
              <a:effectLst/>
            </a:endParaRPr>
          </a:p>
          <a:p>
            <a:endParaRPr lang="en-US" sz="1200" i="0" dirty="0">
              <a:effectLst/>
            </a:endParaRPr>
          </a:p>
          <a:p>
            <a:endParaRPr lang="en-US" sz="1200" i="0" dirty="0">
              <a:effectLst/>
            </a:endParaRPr>
          </a:p>
          <a:p>
            <a:endParaRPr lang="en-US" dirty="0"/>
          </a:p>
        </p:txBody>
      </p:sp>
      <p:sp>
        <p:nvSpPr>
          <p:cNvPr id="4" name="Slide Number Placeholder 3"/>
          <p:cNvSpPr>
            <a:spLocks noGrp="1"/>
          </p:cNvSpPr>
          <p:nvPr>
            <p:ph type="sldNum" sz="quarter" idx="5"/>
          </p:nvPr>
        </p:nvSpPr>
        <p:spPr/>
        <p:txBody>
          <a:bodyPr/>
          <a:lstStyle/>
          <a:p>
            <a:fld id="{E633E637-A7BA-4002-AF6D-61D75D963E15}" type="slidenum">
              <a:rPr lang="en-US" smtClean="0"/>
              <a:t>12</a:t>
            </a:fld>
            <a:endParaRPr lang="en-US"/>
          </a:p>
        </p:txBody>
      </p:sp>
    </p:spTree>
    <p:extLst>
      <p:ext uri="{BB962C8B-B14F-4D97-AF65-F5344CB8AC3E}">
        <p14:creationId xmlns:p14="http://schemas.microsoft.com/office/powerpoint/2010/main" val="2958213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Ask people to do an evaluation using the QR code or the website on the slide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REMEMBER TO PUT THE YOUR REGIONS’ NUMBER ON THIS SLIDE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Example: </a:t>
            </a:r>
            <a:r>
              <a:rPr lang="en-US" sz="11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“1&amp;2- No Surprises Act Overview”</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6BFDC7D0-0888-C24D-AA6B-962FFF80E947}"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176172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DC7D0-0888-C24D-AA6B-962FFF80E947}" type="slidenum">
              <a:rPr lang="en-US" smtClean="0"/>
              <a:t>14</a:t>
            </a:fld>
            <a:endParaRPr lang="en-US"/>
          </a:p>
        </p:txBody>
      </p:sp>
    </p:spTree>
    <p:extLst>
      <p:ext uri="{BB962C8B-B14F-4D97-AF65-F5344CB8AC3E}">
        <p14:creationId xmlns:p14="http://schemas.microsoft.com/office/powerpoint/2010/main" val="1472650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Ask people to do an evaluation using the QR code or the website on the slide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REMEMBER TO PUT THE YOUR REGIONS’ NUMBER ON THIS SLIDE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Example: </a:t>
            </a:r>
            <a:r>
              <a:rPr lang="en-US" sz="11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“1&amp;2- No Surprises Act Overview”</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31774">
              <a:defRPr/>
            </a:pPr>
            <a:fld id="{6BFDC7D0-0888-C24D-AA6B-962FFF80E947}"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716930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6BFDC7D0-0888-C24D-AA6B-962FFF80E947}"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93754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Review the disclaimer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(FOR CLEARANCE: indicate who the intended audience will be)</a:t>
            </a:r>
          </a:p>
          <a:p>
            <a:endParaRPr lang="en-US" dirty="0"/>
          </a:p>
        </p:txBody>
      </p:sp>
      <p:sp>
        <p:nvSpPr>
          <p:cNvPr id="4" name="Slide Number Placeholder 3"/>
          <p:cNvSpPr>
            <a:spLocks noGrp="1"/>
          </p:cNvSpPr>
          <p:nvPr>
            <p:ph type="sldNum" sz="quarter" idx="5"/>
          </p:nvPr>
        </p:nvSpPr>
        <p:spPr/>
        <p:txBody>
          <a:bodyPr/>
          <a:lstStyle/>
          <a:p>
            <a:fld id="{6BFDC7D0-0888-C24D-AA6B-962FFF80E947}" type="slidenum">
              <a:rPr lang="en-US" smtClean="0"/>
              <a:t>2</a:t>
            </a:fld>
            <a:endParaRPr lang="en-US" dirty="0"/>
          </a:p>
        </p:txBody>
      </p:sp>
    </p:spTree>
    <p:extLst>
      <p:ext uri="{BB962C8B-B14F-4D97-AF65-F5344CB8AC3E}">
        <p14:creationId xmlns:p14="http://schemas.microsoft.com/office/powerpoint/2010/main" val="412916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FDC7D0-0888-C24D-AA6B-962FFF80E947}" type="slidenum">
              <a:rPr lang="en-US" smtClean="0"/>
              <a:t>3</a:t>
            </a:fld>
            <a:endParaRPr lang="en-US" dirty="0"/>
          </a:p>
        </p:txBody>
      </p:sp>
    </p:spTree>
    <p:extLst>
      <p:ext uri="{BB962C8B-B14F-4D97-AF65-F5344CB8AC3E}">
        <p14:creationId xmlns:p14="http://schemas.microsoft.com/office/powerpoint/2010/main" val="366458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https://www.medicare.gov/Pubs/pdf/10184-Medicare-and-Your-Mental-Health-Benefits.pdf</a:t>
            </a:r>
          </a:p>
          <a:p>
            <a:r>
              <a:rPr lang="en-US" dirty="0">
                <a:highlight>
                  <a:srgbClr val="FFFF00"/>
                </a:highlight>
              </a:rPr>
              <a:t>https://www.cms.gov/files/document/mln1986542-medicare-mental-health-coverage.pdf</a:t>
            </a:r>
          </a:p>
          <a:p>
            <a:r>
              <a:rPr lang="en-US" dirty="0">
                <a:highlight>
                  <a:srgbClr val="FFFF00"/>
                </a:highlight>
              </a:rPr>
              <a:t>https://www.medicare.gov/coverage/mental-health-care-outpatient</a:t>
            </a:r>
          </a:p>
          <a:p>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For several of the listed types of clinicians, the Part B benefit includes only services “for the diagnosis or treatment of mental illness.” </a:t>
            </a:r>
            <a:endParaRPr lang="en-US" sz="1800" dirty="0">
              <a:effectLst/>
              <a:latin typeface="Arial" panose="020B0604020202020204" pitchFamily="34" charset="0"/>
            </a:endParaRPr>
          </a:p>
          <a:p>
            <a:endParaRPr lang="en-US" dirty="0">
              <a:highlight>
                <a:srgbClr val="FFFF00"/>
              </a:highlight>
            </a:endParaRPr>
          </a:p>
          <a:p>
            <a:r>
              <a:rPr lang="en-US" b="1" dirty="0"/>
              <a:t>Addiction counselors or alcohol and drug counselors who meet the applicable MHC requirements can enroll in Medicare as MHCs </a:t>
            </a:r>
            <a:endParaRPr lang="en-US" b="1" dirty="0">
              <a:highlight>
                <a:srgbClr val="FFFF00"/>
              </a:highlight>
            </a:endParaRPr>
          </a:p>
          <a:p>
            <a:r>
              <a:rPr lang="en-US" dirty="0"/>
              <a:t>An assignment is an agreement by your doctor, provider, or other supplier to be paid directly by Medicare, to accept the payment amount Medicare approves for the service, and not to bill you for any more than the Medicare deductible and coinsurance. Ask your doctor or other health care provider if they accept assignment before you schedule an appointment. Some health professionals, like clinical social workers and clinical nurse specialists, must always accept assignment. Deductibles and coinsurance may apply.</a:t>
            </a:r>
          </a:p>
        </p:txBody>
      </p:sp>
      <p:sp>
        <p:nvSpPr>
          <p:cNvPr id="4" name="Slide Number Placeholder 3"/>
          <p:cNvSpPr>
            <a:spLocks noGrp="1"/>
          </p:cNvSpPr>
          <p:nvPr>
            <p:ph type="sldNum" sz="quarter" idx="5"/>
          </p:nvPr>
        </p:nvSpPr>
        <p:spPr/>
        <p:txBody>
          <a:bodyPr/>
          <a:lstStyle/>
          <a:p>
            <a:pPr defTabSz="931774">
              <a:defRPr/>
            </a:pPr>
            <a:fld id="{6BFDC7D0-0888-C24D-AA6B-962FFF80E947}"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48583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26699-E374-02BE-510A-FF3389166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1717F-3E60-95F9-5B6E-143CAFC69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253BE-B21E-D8DE-42DB-B6CA9B7342BB}"/>
              </a:ext>
            </a:extLst>
          </p:cNvPr>
          <p:cNvSpPr>
            <a:spLocks noGrp="1"/>
          </p:cNvSpPr>
          <p:nvPr>
            <p:ph type="body" idx="1"/>
          </p:nvPr>
        </p:nvSpPr>
        <p:spPr/>
        <p:txBody>
          <a:bodyPr/>
          <a:lstStyle/>
          <a:p>
            <a:r>
              <a:rPr lang="en-US" b="0" i="0" dirty="0">
                <a:solidFill>
                  <a:srgbClr val="323A45"/>
                </a:solidFill>
                <a:effectLst/>
                <a:latin typeface="Muli"/>
              </a:rPr>
              <a:t>https://www.cms.gov/blog/important-new-changes-improve-access-behavioral-health-medicare-0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23A45"/>
                </a:solidFill>
                <a:effectLst/>
                <a:latin typeface="Muli"/>
              </a:rPr>
              <a:t>Marriage and Family Therapists and Mental Health Counselors provide essential services, such as psychotherapy and group therapy — but to date, they could not enroll as Medicare providers. Following Congressional action, CMS has finalized procedures to allow Marriage and Family Therapists and Mental Health Counselors (including addiction counselors or alcohol and drug counselors who meet all the requirements to be a Mental Health Counselor) to enroll as Medicare providers. More than 400,000 Marriage and Family Therapists and Mental Health Counselors are now able to independently treat people with Medicare and be paid directly.</a:t>
            </a:r>
            <a:endParaRPr lang="en-US" dirty="0"/>
          </a:p>
          <a:p>
            <a:endParaRPr lang="en-US" b="0" i="0" dirty="0">
              <a:solidFill>
                <a:srgbClr val="323A45"/>
              </a:solidFill>
              <a:effectLst/>
              <a:latin typeface="Muli"/>
            </a:endParaRPr>
          </a:p>
          <a:p>
            <a:pPr>
              <a:buFont typeface="+mj-lt"/>
              <a:buAutoNum type="arabicPeriod"/>
            </a:pPr>
            <a:r>
              <a:rPr lang="en-US" u="none" strike="noStrike" dirty="0">
                <a:effectLst/>
                <a:hlinkClick r:id="rId3"/>
              </a:rPr>
              <a:t>What Criteria Must MFTs Meet to Enroll in Medicare?</a:t>
            </a:r>
            <a:endParaRPr lang="en-US" u="none" strike="noStrike" dirty="0">
              <a:effectLst/>
            </a:endParaRPr>
          </a:p>
          <a:p>
            <a:pPr lvl="1">
              <a:buFont typeface="+mj-lt"/>
              <a:buAutoNum type="arabicPeriod"/>
            </a:pPr>
            <a:r>
              <a:rPr lang="en-US" dirty="0">
                <a:effectLst/>
              </a:rPr>
              <a:t>Possess a master's or doctor's degree which qualifies for licensure or certification as a marriage and family therapist pursuant to State law of the State in which the individual furnishes the services defined as marriage and family therapist services</a:t>
            </a:r>
          </a:p>
          <a:p>
            <a:pPr lvl="1">
              <a:buFont typeface="+mj-lt"/>
              <a:buAutoNum type="arabicPeriod"/>
            </a:pPr>
            <a:r>
              <a:rPr lang="en-US" dirty="0">
                <a:effectLst/>
              </a:rPr>
              <a:t>Performed at least 2 years or 3,000 hours of post master’s degree clinical supervised experience in marriage and family therapy in an appropriate setting such as a hospital, SNF, private practice, or clinic</a:t>
            </a:r>
          </a:p>
          <a:p>
            <a:pPr lvl="1">
              <a:buFont typeface="+mj-lt"/>
              <a:buAutoNum type="arabicPeriod"/>
            </a:pPr>
            <a:r>
              <a:rPr lang="en-US" dirty="0">
                <a:effectLst/>
              </a:rPr>
              <a:t>Are licensed or certified as a marriage and family therapist by the State in which you perform services</a:t>
            </a:r>
          </a:p>
          <a:p>
            <a:pPr lvl="1">
              <a:buFont typeface="+mj-lt"/>
              <a:buAutoNum type="arabicPeriod"/>
            </a:pPr>
            <a:endParaRPr lang="en-US" dirty="0">
              <a:effectLst/>
            </a:endParaRPr>
          </a:p>
          <a:p>
            <a:pPr>
              <a:buFont typeface="+mj-lt"/>
              <a:buAutoNum type="arabicPeriod"/>
            </a:pPr>
            <a:r>
              <a:rPr lang="en-US" dirty="0">
                <a:effectLst/>
                <a:hlinkClick r:id="rId3"/>
              </a:rPr>
              <a:t>What Criteria Must MHCs Meet to Enroll in Medicare?</a:t>
            </a:r>
            <a:endParaRPr lang="en-US" dirty="0">
              <a:effectLst/>
            </a:endParaRPr>
          </a:p>
          <a:p>
            <a:pPr lvl="1">
              <a:buFont typeface="+mj-lt"/>
              <a:buAutoNum type="arabicPeriod"/>
            </a:pPr>
            <a:r>
              <a:rPr lang="en-US" dirty="0">
                <a:effectLst/>
              </a:rPr>
              <a:t>Possess a master's or doctor's degree which qualifies for licensure or certification as a mental health counselor, clinical professional counselor, professional counselor under the State law of the State in which the individual furnishes the services defined as mental health counselor services</a:t>
            </a:r>
          </a:p>
          <a:p>
            <a:pPr lvl="1">
              <a:buFont typeface="+mj-lt"/>
              <a:buAutoNum type="arabicPeriod"/>
            </a:pPr>
            <a:r>
              <a:rPr lang="en-US" dirty="0">
                <a:effectLst/>
              </a:rPr>
              <a:t>Performed at least 2 years or 3,000 hours of post master’s degree clinical supervised experience in mental health counseling in an appropriate setting such as a hospital, SNF, private practice, or clinic</a:t>
            </a:r>
          </a:p>
          <a:p>
            <a:pPr lvl="1">
              <a:buFont typeface="+mj-lt"/>
              <a:buAutoNum type="arabicPeriod"/>
            </a:pPr>
            <a:r>
              <a:rPr lang="en-US" dirty="0">
                <a:effectLst/>
              </a:rPr>
              <a:t>Are licensed or certified as a mental health counselor, clinical professional counselor or professional counselor by the State in which you perform services</a:t>
            </a:r>
          </a:p>
          <a:p>
            <a:r>
              <a:rPr lang="en-US" dirty="0">
                <a:effectLst/>
              </a:rPr>
              <a:t>Additionally, addiction counselors and alcohol and drug counselors who meet all the applicable requirements of an MHC may enroll in Medicare as MHCs and bill Medicare for MHC services.</a:t>
            </a:r>
          </a:p>
        </p:txBody>
      </p:sp>
      <p:sp>
        <p:nvSpPr>
          <p:cNvPr id="4" name="Slide Number Placeholder 3">
            <a:extLst>
              <a:ext uri="{FF2B5EF4-FFF2-40B4-BE49-F238E27FC236}">
                <a16:creationId xmlns:a16="http://schemas.microsoft.com/office/drawing/2014/main" id="{CD098986-7461-3357-F00F-8292CAF16E5D}"/>
              </a:ext>
            </a:extLst>
          </p:cNvPr>
          <p:cNvSpPr>
            <a:spLocks noGrp="1"/>
          </p:cNvSpPr>
          <p:nvPr>
            <p:ph type="sldNum" sz="quarter" idx="5"/>
          </p:nvPr>
        </p:nvSpPr>
        <p:spPr/>
        <p:txBody>
          <a:bodyPr/>
          <a:lstStyle/>
          <a:p>
            <a:pPr defTabSz="931774">
              <a:defRPr/>
            </a:pPr>
            <a:fld id="{6BFDC7D0-0888-C24D-AA6B-962FFF80E947}"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42497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3888486"/>
            <a:ext cx="5852160" cy="5314251"/>
          </a:xfrm>
        </p:spPr>
        <p:txBody>
          <a:bodyPr/>
          <a:lstStyle/>
          <a:p>
            <a:pPr marL="0" indent="0">
              <a:buNone/>
            </a:pPr>
            <a:r>
              <a:rPr lang="en-US" b="1" dirty="0">
                <a:cs typeface="Arial" panose="020B0604020202020204" pitchFamily="34" charset="0"/>
              </a:rPr>
              <a:t>Presenter Notes</a:t>
            </a:r>
          </a:p>
          <a:p>
            <a:pPr marL="168275" indent="-168275" defTabSz="881390">
              <a:defRPr/>
            </a:pPr>
            <a:r>
              <a:rPr lang="en-US" dirty="0">
                <a:ea typeface="Times New Roman" panose="02020603050405020304" pitchFamily="18" charset="0"/>
                <a:cs typeface="Arial" panose="020B0604020202020204" pitchFamily="34" charset="0"/>
              </a:rPr>
              <a:t>Building on the agency’s commitment to</a:t>
            </a:r>
            <a:r>
              <a:rPr lang="en-US" dirty="0">
                <a:solidFill>
                  <a:srgbClr val="02509A"/>
                </a:solidFill>
                <a:ea typeface="Times New Roman" panose="02020603050405020304" pitchFamily="18" charset="0"/>
                <a:cs typeface="Arial" panose="020B0604020202020204" pitchFamily="34" charset="0"/>
              </a:rPr>
              <a:t> </a:t>
            </a:r>
            <a:r>
              <a:rPr lang="en-US" u="sng" dirty="0">
                <a:solidFill>
                  <a:srgbClr val="02509A"/>
                </a:solidFill>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health equity</a:t>
            </a:r>
            <a:r>
              <a:rPr lang="en-US" u="sng" dirty="0">
                <a:ea typeface="Times New Roman" panose="02020603050405020304" pitchFamily="18" charset="0"/>
                <a:cs typeface="Arial" panose="020B0604020202020204" pitchFamily="34" charset="0"/>
              </a:rPr>
              <a:t>,</a:t>
            </a:r>
            <a:r>
              <a:rPr lang="en-US" dirty="0">
                <a:ea typeface="Times New Roman" panose="02020603050405020304" pitchFamily="18" charset="0"/>
                <a:cs typeface="Arial" panose="020B0604020202020204" pitchFamily="34" charset="0"/>
              </a:rPr>
              <a:t> and the Biden-Harris Administration’s </a:t>
            </a:r>
            <a:r>
              <a:rPr lang="en-US" u="sng" dirty="0">
                <a:solidFill>
                  <a:srgbClr val="02509A"/>
                </a:solidFill>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Executive Order to support caregivers</a:t>
            </a:r>
            <a:r>
              <a:rPr lang="en-US" dirty="0">
                <a:ea typeface="Times New Roman" panose="02020603050405020304" pitchFamily="18" charset="0"/>
                <a:cs typeface="Arial" panose="020B0604020202020204" pitchFamily="34" charset="0"/>
              </a:rPr>
              <a:t>, CMS finalized separate coding and payment for several new services to help underserved populations, including addressing unmet health related social needs that can potentially interfere with the diagnosis and treatment of medical problems, </a:t>
            </a:r>
            <a:r>
              <a:rPr lang="en-US" dirty="0">
                <a:ea typeface="Calibri" panose="020F0502020204030204" pitchFamily="34" charset="0"/>
                <a:cs typeface="Arial" panose="020B0604020202020204" pitchFamily="34" charset="0"/>
              </a:rPr>
              <a:t>paying for new navigation services to help people with cancer and other serious illnesses navigate their treatment, supporting family caregivers, paying for services involving community health workers to address health-related social needs that impact care, and enhancing access to dental care for people with certain cancers. T</a:t>
            </a:r>
            <a:r>
              <a:rPr lang="en-US" dirty="0">
                <a:ea typeface="Times New Roman" panose="02020603050405020304" pitchFamily="18" charset="0"/>
              </a:rPr>
              <a:t>aken holistically, these are some of the largest policy changes in Medicare payment that aim to put patients at the center of the care they receive.   </a:t>
            </a:r>
            <a:endParaRPr lang="en-US" dirty="0">
              <a:ea typeface="Malgun Gothic" panose="020B0503020000020004" pitchFamily="34" charset="-127"/>
              <a:cs typeface="Arial" panose="020B0604020202020204" pitchFamily="34" charset="0"/>
            </a:endParaRPr>
          </a:p>
          <a:p>
            <a:pPr marL="168275" indent="-168275" defTabSz="881390">
              <a:defRPr/>
            </a:pPr>
            <a:r>
              <a:rPr lang="en-US" b="0" i="0" dirty="0">
                <a:effectLst/>
              </a:rPr>
              <a:t>For CY 2024, CMS finalized its proposal to make payment when practitioners train caregivers to support patients with certain diseases or illnesses (e.g., dementia) in carrying out a treatment plan. Medicare will pay for these services when furnished by a physician or a non-physician practitioner (nurse practitioners, clinical nurse specialists, certified nurse-midwives, physician assistants, and clinical psychologists) or therapist (physical therapist, occupational therapist, or speech language pathologist) as part of the patient’s individualized treatment plan or therapy plan of care. This action, consistent with the recent Biden-Harris Administration Executive Order on Increasing Access to High Quality Care and Supporting Caregivers, will help support care for persons with Medicare by better training caregivers.  </a:t>
            </a:r>
          </a:p>
          <a:p>
            <a:pPr marL="0" indent="0" defTabSz="881390">
              <a:buNone/>
              <a:defRPr/>
            </a:pPr>
            <a:r>
              <a:rPr lang="en-US" sz="1200" dirty="0">
                <a:cs typeface="Arial" panose="020B0604020202020204" pitchFamily="34" charset="0"/>
              </a:rPr>
              <a:t>Source: </a:t>
            </a:r>
            <a:r>
              <a:rPr lang="en-US" sz="1200" dirty="0">
                <a:hlinkClick r:id="rId5"/>
              </a:rPr>
              <a:t>CMS.gov/newsroom/fact-sheets/calendar-year-cy-2024-medicare-physician-fee-schedule-final-rule</a:t>
            </a:r>
            <a:r>
              <a:rPr lang="en-US" sz="1200" dirty="0"/>
              <a:t> </a:t>
            </a:r>
          </a:p>
          <a:p>
            <a:pPr marL="0" indent="0" defTabSz="881390">
              <a:buNone/>
              <a:defRPr/>
            </a:pPr>
            <a:r>
              <a:rPr lang="en-US" b="1" i="1" dirty="0">
                <a:effectLst/>
              </a:rPr>
              <a:t> </a:t>
            </a:r>
            <a:endParaRPr lang="en-US" dirty="0">
              <a:ea typeface="Malgun Gothic" panose="020B0503020000020004" pitchFamily="34" charset="-127"/>
              <a:cs typeface="Arial" panose="020B0604020202020204" pitchFamily="34" charset="0"/>
            </a:endParaRPr>
          </a:p>
          <a:p>
            <a:endParaRPr lang="en-US" dirty="0"/>
          </a:p>
        </p:txBody>
      </p:sp>
    </p:spTree>
    <p:extLst>
      <p:ext uri="{BB962C8B-B14F-4D97-AF65-F5344CB8AC3E}">
        <p14:creationId xmlns:p14="http://schemas.microsoft.com/office/powerpoint/2010/main" val="198311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33350"/>
            <a:ext cx="5759450" cy="3240088"/>
          </a:xfrm>
        </p:spPr>
      </p:sp>
      <p:sp>
        <p:nvSpPr>
          <p:cNvPr id="3" name="Notes Placeholder 2"/>
          <p:cNvSpPr>
            <a:spLocks noGrp="1"/>
          </p:cNvSpPr>
          <p:nvPr>
            <p:ph type="body" idx="1"/>
          </p:nvPr>
        </p:nvSpPr>
        <p:spPr>
          <a:xfrm>
            <a:off x="157842" y="3537284"/>
            <a:ext cx="6880631" cy="6063916"/>
          </a:xfrm>
        </p:spPr>
        <p:txBody>
          <a:bodyPr/>
          <a:lstStyle/>
          <a:p>
            <a:pPr marL="0" indent="0">
              <a:buNone/>
            </a:pPr>
            <a:r>
              <a:rPr lang="en-US" b="1" dirty="0">
                <a:cs typeface="Arial" panose="020B0604020202020204" pitchFamily="34" charset="0"/>
              </a:rPr>
              <a:t>Presenter Notes</a:t>
            </a:r>
          </a:p>
          <a:p>
            <a:pPr marL="168275" indent="-168275" algn="l"/>
            <a:r>
              <a:rPr lang="en-US" sz="1100" b="0" i="0" dirty="0">
                <a:effectLst/>
              </a:rPr>
              <a:t>For CY 2024, CMS finalized coding and payment changes to better account for resources involved in furnishing patient-centered care involving a multidisciplinary team of clinical staff and other auxiliary personnel. These finalized services are aligned with the HHS Social Determinants of Health Action Plan and help implement the Biden-Harris Cancer Moonshot goal of every American with cancer having access to covered patient navigation services. Specifically, we finalized to pay separately for Community Health Integration, Social Determinants of Health (SDOH) Risk Assessment, and Principal Illness Navigation services to account for resources when clinicians involve certain types of health care support staff such as community health workers, care navigators, and peer support specialists in furnishing medically necessary care. While these types of health care support staff have been able to serve as auxiliary personnel to perform covered services incident to the services of a Medicare-enrolled billing physician or practitioner, the services described by the finalized codes are the first that are specifically designed to describe services involving community health workers, care navigators, and peer support specialists. </a:t>
            </a:r>
          </a:p>
          <a:p>
            <a:pPr marL="168275" indent="-168275" algn="l"/>
            <a:r>
              <a:rPr lang="en-US" sz="1100" b="0" i="0" dirty="0">
                <a:effectLst/>
              </a:rPr>
              <a:t>Community Health Integration (CHI) and Principal Illness Navigation (PIN) services involve a person-centered assessment to better understand the patient’s life story, care coordination, contextualizing health education, building patient self-advocacy skills, health system navigation, facilitating behavioral change, providing social and emotional support, and facilitating access to community-based social services to address unmet social determinations of health (SDOH) needs. Community Health Integration services are to address unmet SDOH needs that affect the diagnosis and treatment of the patient’s medical problems. Principal Illness Navigation services are to help people with Medicare who are diagnosed with high-risk conditions (for example, dementia, HIV/AIDS, and cancer) identify and connect with appropriate clinical and support resources. In response to comments, CMS also finalized an additional set of Principal Illness Navigation codes to describe services involving auxiliary personnel, such as peer support specialists to better support individuals with behavioral health conditions like severe mental illness and substance use disorder. CMS has further </a:t>
            </a:r>
            <a:r>
              <a:rPr lang="en-US" sz="1100" b="0" i="0" dirty="0" err="1">
                <a:effectLst/>
              </a:rPr>
              <a:t>clarifed</a:t>
            </a:r>
            <a:r>
              <a:rPr lang="en-US" sz="1100" b="0" i="0" dirty="0">
                <a:effectLst/>
              </a:rPr>
              <a:t> that the community health workers, care navigators, peer support specialists, and other such auxiliary personnel providing these services may be employed by community-based organizations (CBOs) as long as there is the requisite supervision by the billing practitioner for these services, similar to other care management services. Access to these services should help contribute to reduced health care disparities in underserved populations with Medicare. </a:t>
            </a:r>
          </a:p>
          <a:p>
            <a:pPr marL="168275" indent="-168275" algn="l"/>
            <a:r>
              <a:rPr lang="en-US" sz="1100" b="0" i="0" dirty="0">
                <a:effectLst/>
              </a:rPr>
              <a:t>We’ve also finalized payment for SDOH risk assessments to recognize when practitioners spend time and resources assessing SDOH that may be impacting their ability to treat the patient. We’ve finalized the addition of the SDOH risk assessment to the annual wellness visit as an optional, additional element with an additional payment and no patient coinsurance nor deductible (when provided with the annual wellness visit). We also finalized codes and payment for SDOH risk assessments furnished with an evaluation and management or behavioral health visit.   </a:t>
            </a:r>
          </a:p>
          <a:p>
            <a:pPr marL="0" indent="0">
              <a:buNone/>
            </a:pPr>
            <a:endParaRPr lang="en-US" dirty="0"/>
          </a:p>
          <a:p>
            <a:pPr marL="0" indent="0">
              <a:buNone/>
            </a:pPr>
            <a:endParaRPr lang="en-US" b="1" dirty="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59181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277813"/>
            <a:ext cx="5759450" cy="3240087"/>
          </a:xfrm>
        </p:spPr>
      </p:sp>
      <p:sp>
        <p:nvSpPr>
          <p:cNvPr id="3" name="Notes Placeholder 2"/>
          <p:cNvSpPr>
            <a:spLocks noGrp="1"/>
          </p:cNvSpPr>
          <p:nvPr>
            <p:ph type="body" idx="1"/>
          </p:nvPr>
        </p:nvSpPr>
        <p:spPr>
          <a:xfrm>
            <a:off x="283029" y="3638550"/>
            <a:ext cx="6672941" cy="5685064"/>
          </a:xfrm>
        </p:spPr>
        <p:txBody>
          <a:bodyPr/>
          <a:lstStyle/>
          <a:p>
            <a:pPr marL="0" indent="0">
              <a:buNone/>
            </a:pPr>
            <a:r>
              <a:rPr lang="en-US" b="1" dirty="0">
                <a:cs typeface="Arial" panose="020B0604020202020204" pitchFamily="34" charset="0"/>
              </a:rPr>
              <a:t>Presenter Notes</a:t>
            </a:r>
          </a:p>
          <a:p>
            <a:pPr marL="168275" indent="-168275" defTabSz="881390">
              <a:defRPr/>
            </a:pPr>
            <a:r>
              <a:rPr lang="en-US" sz="1100" dirty="0"/>
              <a:t>These services are aligned with the HHS Social Determinants of Health Action Plan and help implement the Biden-Harris Cancer Moonshot goal of every American with cancer having access to covered patient navigation services.</a:t>
            </a:r>
          </a:p>
          <a:p>
            <a:pPr marL="168275" indent="-168275" defTabSz="881390">
              <a:defRPr/>
            </a:pPr>
            <a:r>
              <a:rPr lang="en-US" sz="1100" dirty="0"/>
              <a:t>We believe that these services support equity, inclusion, and access to care for the Medicare population and may improve the outcomes for the patient (particularly in RHCs, FQHCs, underserved, and low-income populations, where there’s a disparity in access to quality care).</a:t>
            </a:r>
          </a:p>
          <a:p>
            <a:pPr marL="168275" indent="-168275" defTabSz="881390">
              <a:defRPr/>
            </a:pPr>
            <a:r>
              <a:rPr lang="en-US" sz="1100" dirty="0"/>
              <a:t>Additionally, in response to recommendations by public commenters, we’ve finalized the requirement for patient consent to receive </a:t>
            </a:r>
            <a:r>
              <a:rPr lang="en-US" sz="1100" b="0" i="0" dirty="0">
                <a:effectLst/>
              </a:rPr>
              <a:t>Community Health Integration (</a:t>
            </a:r>
            <a:r>
              <a:rPr lang="en-US" sz="1100" dirty="0"/>
              <a:t>CHI) and </a:t>
            </a:r>
            <a:r>
              <a:rPr lang="en-US" sz="1100" b="0" i="0" dirty="0">
                <a:effectLst/>
              </a:rPr>
              <a:t>Principal Illness Navigation (</a:t>
            </a:r>
            <a:r>
              <a:rPr lang="en-US" sz="1100" dirty="0"/>
              <a:t>PIN) services. Consent can be obtained either via signature or verbally, so long as it is documented in the patient’s medical record. This requirement will help ensure patients are apprised of applicable cost-sharing requirements.</a:t>
            </a:r>
          </a:p>
          <a:p>
            <a:pPr marL="168275" indent="-168275" defTabSz="881390">
              <a:defRPr/>
            </a:pPr>
            <a:r>
              <a:rPr lang="en-US" sz="1100" dirty="0"/>
              <a:t>These services will generally match PIN requirements, with some changes in the types of services provided to align with existing standards of peer support work. These services will be provided by auxiliary personnel under general supervision incident to a billing practitioner. </a:t>
            </a:r>
          </a:p>
          <a:p>
            <a:pPr marL="168275" indent="-168275" defTabSz="881390">
              <a:defRPr/>
            </a:pPr>
            <a:r>
              <a:rPr lang="en-US" sz="1100" b="0" i="0" dirty="0">
                <a:effectLst/>
              </a:rPr>
              <a:t>CHI and PIN services involve a person-centered assessment to better understand the patient’s life story, care coordination, contextualizing health education, building patient self-advocacy skills, health system navigation, facilitating behavioral change, providing social and emotional support, and facilitating access to community-based social services to address unmet social determinations of health (SDOH) needs. CHI services are to address unmet SDOH needs that affect the diagnosis and treatment of the patient’s medical problems. Principal Illness Navigation services are to help people with Medicare who are diagnosed with high-risk conditions (for example, dementia, HIV/AIDS, and cancer) identify and connect with appropriate clinical and support resources. </a:t>
            </a:r>
          </a:p>
          <a:p>
            <a:pPr marL="168275" indent="-168275" defTabSz="881390">
              <a:defRPr/>
            </a:pPr>
            <a:r>
              <a:rPr lang="en-US" sz="1100" b="0" i="0" dirty="0">
                <a:effectLst/>
              </a:rPr>
              <a:t>In response to comments, CMS also finalized an additional set of PIN codes to describe services involving auxiliary personnel, such as peer support specialists to better support individuals with behavioral health conditions like severe mental illness and substance use disorder. CMS has further clarified that the community health workers, care navigators, peer support specialists, and other such auxiliary personnel providing these services may be employed by community-based organizations (CBOs) as long as there is the requisite supervision by the billing practitioner for these services, similar to other care management services. Access to these services should help contribute to reduced health care disparities in underserved populations with Medicare. </a:t>
            </a:r>
            <a:endParaRPr lang="en-US" sz="1100" dirty="0">
              <a:ea typeface="Times New Roman" panose="02020603050405020304" pitchFamily="18" charset="0"/>
              <a:cs typeface="Times New Roman" panose="02020603050405020304" pitchFamily="18" charset="0"/>
            </a:endParaRPr>
          </a:p>
          <a:p>
            <a:pPr defTabSz="881390">
              <a:defRPr/>
            </a:pPr>
            <a:endParaRPr lang="en-US" dirty="0"/>
          </a:p>
          <a:p>
            <a:pPr marL="0" indent="0">
              <a:buNone/>
            </a:pPr>
            <a:endParaRPr lang="en-US" dirty="0"/>
          </a:p>
        </p:txBody>
      </p:sp>
    </p:spTree>
    <p:extLst>
      <p:ext uri="{BB962C8B-B14F-4D97-AF65-F5344CB8AC3E}">
        <p14:creationId xmlns:p14="http://schemas.microsoft.com/office/powerpoint/2010/main" val="195377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EC486-EEB0-EF6D-DB7F-C477FEFA1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79764-EB53-09C5-F27A-2C166EE18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8AD74-D956-3A92-25F6-EE26F28939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04040"/>
                </a:solidFill>
                <a:effectLst/>
                <a:latin typeface="Rubik"/>
              </a:rPr>
              <a:t>https://www.medicare.gov/coverage/principal-illness-navigation-services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04040"/>
                </a:solidFill>
                <a:effectLst/>
                <a:latin typeface="Rubik"/>
              </a:rPr>
              <a:t>After your initial visit, you can get navigation services monthly for as long as you need them through the rest of the year. </a:t>
            </a:r>
            <a:endParaRPr lang="en-US" sz="1200" b="0" i="0" dirty="0">
              <a:solidFill>
                <a:srgbClr val="40404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04040"/>
                </a:solidFill>
                <a:effectLst/>
                <a:latin typeface="Rubik"/>
              </a:rPr>
              <a:t>After a year, you’ll need another initial visit if you continue to need these services. Your provider or their staff can give you the navigation services or refer you to other trained personnel (including patient navigators or peer support specialists) for the services.</a:t>
            </a:r>
          </a:p>
          <a:p>
            <a:endParaRPr lang="en-US" dirty="0"/>
          </a:p>
        </p:txBody>
      </p:sp>
      <p:sp>
        <p:nvSpPr>
          <p:cNvPr id="4" name="Slide Number Placeholder 3">
            <a:extLst>
              <a:ext uri="{FF2B5EF4-FFF2-40B4-BE49-F238E27FC236}">
                <a16:creationId xmlns:a16="http://schemas.microsoft.com/office/drawing/2014/main" id="{23A435A2-6CFF-E4D2-78DF-D2CD730E0929}"/>
              </a:ext>
            </a:extLst>
          </p:cNvPr>
          <p:cNvSpPr>
            <a:spLocks noGrp="1"/>
          </p:cNvSpPr>
          <p:nvPr>
            <p:ph type="sldNum" sz="quarter" idx="5"/>
          </p:nvPr>
        </p:nvSpPr>
        <p:spPr/>
        <p:txBody>
          <a:bodyPr/>
          <a:lstStyle/>
          <a:p>
            <a:pPr defTabSz="931774">
              <a:defRPr/>
            </a:pPr>
            <a:fld id="{6BFDC7D0-0888-C24D-AA6B-962FFF80E947}"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217458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3" name="Picture Placeholder 9" descr="Placeholder for picture or photo">
            <a:extLst>
              <a:ext uri="{FF2B5EF4-FFF2-40B4-BE49-F238E27FC236}">
                <a16:creationId xmlns:a16="http://schemas.microsoft.com/office/drawing/2014/main" id="{722F75BD-A2C5-834F-828D-C462C6951187}"/>
              </a:ext>
            </a:extLst>
          </p:cNvPr>
          <p:cNvSpPr>
            <a:spLocks noGrp="1"/>
          </p:cNvSpPr>
          <p:nvPr>
            <p:ph type="pic" sz="quarter" idx="14"/>
          </p:nvPr>
        </p:nvSpPr>
        <p:spPr>
          <a:xfrm>
            <a:off x="0" y="2698230"/>
            <a:ext cx="5408612" cy="4183572"/>
          </a:xfrm>
          <a:prstGeom prst="rect">
            <a:avLst/>
          </a:prstGeom>
        </p:spPr>
        <p:txBody>
          <a:bodyPr anchor="ctr" anchorCtr="0"/>
          <a:lstStyle>
            <a:lvl1pPr marL="0" indent="0" algn="ctr">
              <a:buNone/>
              <a:defRPr/>
            </a:lvl1pPr>
          </a:lstStyle>
          <a:p>
            <a:r>
              <a:rPr lang="en-US" dirty="0"/>
              <a:t>Click icon to add picture</a:t>
            </a:r>
          </a:p>
        </p:txBody>
      </p:sp>
      <p:grpSp>
        <p:nvGrpSpPr>
          <p:cNvPr id="7" name="Group 6">
            <a:extLst>
              <a:ext uri="{FF2B5EF4-FFF2-40B4-BE49-F238E27FC236}">
                <a16:creationId xmlns:a16="http://schemas.microsoft.com/office/drawing/2014/main" id="{CBC20713-66DF-1746-B5C0-9154E5F01504}"/>
              </a:ext>
            </a:extLst>
          </p:cNvPr>
          <p:cNvGrpSpPr/>
          <p:nvPr userDrawn="1"/>
        </p:nvGrpSpPr>
        <p:grpSpPr>
          <a:xfrm>
            <a:off x="-11723" y="1243268"/>
            <a:ext cx="12228722" cy="1269999"/>
            <a:chOff x="-16933" y="1"/>
            <a:chExt cx="9211733" cy="976922"/>
          </a:xfrm>
          <a:solidFill>
            <a:srgbClr val="FFD004"/>
          </a:solidFill>
        </p:grpSpPr>
        <p:sp>
          <p:nvSpPr>
            <p:cNvPr id="9" name="Rectangle 8">
              <a:extLst>
                <a:ext uri="{FF2B5EF4-FFF2-40B4-BE49-F238E27FC236}">
                  <a16:creationId xmlns:a16="http://schemas.microsoft.com/office/drawing/2014/main" id="{FCD984B8-D0B6-6648-BBAE-CC9C912054AB}"/>
                </a:ext>
              </a:extLst>
            </p:cNvPr>
            <p:cNvSpPr/>
            <p:nvPr userDrawn="1"/>
          </p:nvSpPr>
          <p:spPr bwMode="auto">
            <a:xfrm>
              <a:off x="-16933" y="1"/>
              <a:ext cx="9194800" cy="931332"/>
            </a:xfrm>
            <a:prstGeom prst="rect">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8" name="Rectangle 7">
              <a:extLst>
                <a:ext uri="{FF2B5EF4-FFF2-40B4-BE49-F238E27FC236}">
                  <a16:creationId xmlns:a16="http://schemas.microsoft.com/office/drawing/2014/main" id="{4A238F75-8E71-C548-BE3B-3F6C98D21E33}"/>
                </a:ext>
              </a:extLst>
            </p:cNvPr>
            <p:cNvSpPr/>
            <p:nvPr userDrawn="1"/>
          </p:nvSpPr>
          <p:spPr bwMode="auto">
            <a:xfrm>
              <a:off x="0" y="892258"/>
              <a:ext cx="9194800" cy="84665"/>
            </a:xfrm>
            <a:prstGeom prst="rect">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pic>
        <p:nvPicPr>
          <p:cNvPr id="6" name="Picture 5" descr="The Centers for Medicare and Medicaid logo.">
            <a:extLst>
              <a:ext uri="{FF2B5EF4-FFF2-40B4-BE49-F238E27FC236}">
                <a16:creationId xmlns:a16="http://schemas.microsoft.com/office/drawing/2014/main" id="{68FDF833-8C4B-DB42-BE2B-7879BB32FE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2" name="Title 1">
            <a:extLst>
              <a:ext uri="{FF2B5EF4-FFF2-40B4-BE49-F238E27FC236}">
                <a16:creationId xmlns:a16="http://schemas.microsoft.com/office/drawing/2014/main" id="{1B8D2298-C9E7-BA4B-911D-47A58268C733}"/>
              </a:ext>
            </a:extLst>
          </p:cNvPr>
          <p:cNvSpPr>
            <a:spLocks noGrp="1"/>
          </p:cNvSpPr>
          <p:nvPr>
            <p:ph type="title"/>
          </p:nvPr>
        </p:nvSpPr>
        <p:spPr>
          <a:xfrm>
            <a:off x="755903" y="1254872"/>
            <a:ext cx="9748573" cy="1325563"/>
          </a:xfrm>
        </p:spPr>
        <p:txBody>
          <a:bodyPr>
            <a:noAutofit/>
          </a:bodyPr>
          <a:lstStyle>
            <a:lvl1pPr>
              <a:defRPr sz="3600"/>
            </a:lvl1pPr>
          </a:lstStyle>
          <a:p>
            <a:r>
              <a:rPr lang="en-US"/>
              <a:t>Click to edit Master title style</a:t>
            </a:r>
            <a:endParaRPr lang="en-US" dirty="0"/>
          </a:p>
        </p:txBody>
      </p:sp>
      <p:sp>
        <p:nvSpPr>
          <p:cNvPr id="15" name="Text Placeholder 14">
            <a:extLst>
              <a:ext uri="{FF2B5EF4-FFF2-40B4-BE49-F238E27FC236}">
                <a16:creationId xmlns:a16="http://schemas.microsoft.com/office/drawing/2014/main" id="{41E9C0CF-4AE9-6C4A-BB10-3DE711E889C2}"/>
              </a:ext>
            </a:extLst>
          </p:cNvPr>
          <p:cNvSpPr>
            <a:spLocks noGrp="1"/>
          </p:cNvSpPr>
          <p:nvPr>
            <p:ph type="body" sz="quarter" idx="12" hasCustomPrompt="1"/>
          </p:nvPr>
        </p:nvSpPr>
        <p:spPr>
          <a:xfrm>
            <a:off x="5962373" y="2905935"/>
            <a:ext cx="5276850" cy="523220"/>
          </a:xfrm>
          <a:prstGeom prst="rect">
            <a:avLst/>
          </a:prstGeom>
        </p:spPr>
        <p:txBody>
          <a:bodyPr>
            <a:noAutofit/>
          </a:bodyPr>
          <a:lstStyle>
            <a:lvl1pPr marL="0" indent="0">
              <a:buNone/>
              <a:defRPr sz="2800" b="1" i="1">
                <a:solidFill>
                  <a:srgbClr val="0053A0"/>
                </a:solidFill>
                <a:latin typeface="Arial" panose="020B0604020202020204" pitchFamily="34" charset="0"/>
                <a:cs typeface="Arial" panose="020B0604020202020204" pitchFamily="34" charset="0"/>
              </a:defRPr>
            </a:lvl1pPr>
            <a:lvl2pPr marL="457200" indent="0">
              <a:buNone/>
              <a:defRPr i="1">
                <a:latin typeface="+mn-lt"/>
              </a:defRPr>
            </a:lvl2pPr>
            <a:lvl3pPr marL="914400" indent="0">
              <a:buNone/>
              <a:defRPr i="1">
                <a:latin typeface="+mn-lt"/>
              </a:defRPr>
            </a:lvl3pPr>
            <a:lvl4pPr marL="914400" indent="0">
              <a:buNone/>
              <a:defRPr i="1">
                <a:latin typeface="+mn-lt"/>
              </a:defRPr>
            </a:lvl4pPr>
            <a:lvl5pPr marL="1371600" indent="0">
              <a:buNone/>
              <a:defRPr i="1">
                <a:latin typeface="+mn-lt"/>
              </a:defRPr>
            </a:lvl5pPr>
          </a:lstStyle>
          <a:p>
            <a:pPr lvl="0"/>
            <a:r>
              <a:rPr lang="en-US" dirty="0"/>
              <a:t>Subtitle</a:t>
            </a:r>
          </a:p>
        </p:txBody>
      </p:sp>
      <p:sp>
        <p:nvSpPr>
          <p:cNvPr id="16" name="Text Placeholder 14">
            <a:extLst>
              <a:ext uri="{FF2B5EF4-FFF2-40B4-BE49-F238E27FC236}">
                <a16:creationId xmlns:a16="http://schemas.microsoft.com/office/drawing/2014/main" id="{55D7FA05-C13B-AD49-A875-884F36F6BA97}"/>
              </a:ext>
            </a:extLst>
          </p:cNvPr>
          <p:cNvSpPr>
            <a:spLocks noGrp="1"/>
          </p:cNvSpPr>
          <p:nvPr>
            <p:ph type="body" sz="quarter" idx="13" hasCustomPrompt="1"/>
          </p:nvPr>
        </p:nvSpPr>
        <p:spPr>
          <a:xfrm>
            <a:off x="6019541" y="4537794"/>
            <a:ext cx="5276850" cy="523220"/>
          </a:xfrm>
          <a:prstGeom prst="rect">
            <a:avLst/>
          </a:prstGeom>
        </p:spPr>
        <p:txBody>
          <a:bodyPr>
            <a:noAutofit/>
          </a:bodyPr>
          <a:lstStyle>
            <a:lvl1pPr marL="0" indent="0">
              <a:buNone/>
              <a:defRPr sz="2800" b="0" i="1">
                <a:solidFill>
                  <a:srgbClr val="0053A0"/>
                </a:solidFill>
                <a:latin typeface="Arial" panose="020B0604020202020204" pitchFamily="34" charset="0"/>
                <a:cs typeface="Arial" panose="020B0604020202020204" pitchFamily="34" charset="0"/>
              </a:defRPr>
            </a:lvl1pPr>
            <a:lvl2pPr marL="457200" indent="0">
              <a:buNone/>
              <a:defRPr i="1">
                <a:latin typeface="+mn-lt"/>
              </a:defRPr>
            </a:lvl2pPr>
            <a:lvl3pPr marL="914400" indent="0">
              <a:buNone/>
              <a:defRPr i="1">
                <a:latin typeface="+mn-lt"/>
              </a:defRPr>
            </a:lvl3pPr>
            <a:lvl4pPr marL="914400" indent="0">
              <a:buNone/>
              <a:defRPr i="1">
                <a:latin typeface="+mn-lt"/>
              </a:defRPr>
            </a:lvl4pPr>
            <a:lvl5pPr marL="1371600" indent="0">
              <a:buNone/>
              <a:defRPr i="1">
                <a:latin typeface="+mn-lt"/>
              </a:defRPr>
            </a:lvl5pPr>
          </a:lstStyle>
          <a:p>
            <a:pPr lvl="0"/>
            <a:r>
              <a:rPr lang="en-US" dirty="0"/>
              <a:t>Presenter</a:t>
            </a:r>
          </a:p>
        </p:txBody>
      </p:sp>
      <p:sp>
        <p:nvSpPr>
          <p:cNvPr id="18" name="Rectangle 17">
            <a:extLst>
              <a:ext uri="{FF2B5EF4-FFF2-40B4-BE49-F238E27FC236}">
                <a16:creationId xmlns:a16="http://schemas.microsoft.com/office/drawing/2014/main" id="{85B2A764-C2DC-3547-BF23-ABBDB0E26F5F}"/>
              </a:ext>
              <a:ext uri="{C183D7F6-B498-43B3-948B-1728B52AA6E4}">
                <adec:decorative xmlns:adec="http://schemas.microsoft.com/office/drawing/2017/decorative" val="1"/>
              </a:ext>
            </a:extLst>
          </p:cNvPr>
          <p:cNvSpPr/>
          <p:nvPr userDrawn="1"/>
        </p:nvSpPr>
        <p:spPr bwMode="auto">
          <a:xfrm>
            <a:off x="1" y="2479574"/>
            <a:ext cx="12216998" cy="179361"/>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Tree>
    <p:extLst>
      <p:ext uri="{BB962C8B-B14F-4D97-AF65-F5344CB8AC3E}">
        <p14:creationId xmlns:p14="http://schemas.microsoft.com/office/powerpoint/2010/main" val="2805141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CE75-EAAA-7143-9501-CBEF473F569C}"/>
              </a:ext>
            </a:extLst>
          </p:cNvPr>
          <p:cNvSpPr>
            <a:spLocks noGrp="1"/>
          </p:cNvSpPr>
          <p:nvPr>
            <p:ph type="title"/>
          </p:nvPr>
        </p:nvSpPr>
        <p:spPr/>
        <p:txBody>
          <a:bodyPr>
            <a:noAutofit/>
          </a:bodyPr>
          <a:lstStyle/>
          <a:p>
            <a:r>
              <a:rPr lang="en-US" dirty="0"/>
              <a:t>Click to edit Master title style</a:t>
            </a:r>
          </a:p>
        </p:txBody>
      </p:sp>
      <p:sp>
        <p:nvSpPr>
          <p:cNvPr id="6" name="Picture Placeholder 7" descr="Placeholder for icon or picture">
            <a:extLst>
              <a:ext uri="{FF2B5EF4-FFF2-40B4-BE49-F238E27FC236}">
                <a16:creationId xmlns:a16="http://schemas.microsoft.com/office/drawing/2014/main" id="{74B6CBED-8C35-5D4B-9589-AA2CD73CD4CC}"/>
              </a:ext>
            </a:extLst>
          </p:cNvPr>
          <p:cNvSpPr>
            <a:spLocks noGrp="1" noChangeAspect="1"/>
          </p:cNvSpPr>
          <p:nvPr>
            <p:ph type="pic" sz="quarter" idx="21" hasCustomPrompt="1"/>
          </p:nvPr>
        </p:nvSpPr>
        <p:spPr>
          <a:xfrm>
            <a:off x="1234736" y="2102693"/>
            <a:ext cx="2436264" cy="2346199"/>
          </a:xfrm>
          <a:prstGeom prst="ellipse">
            <a:avLst/>
          </a:prstGeom>
          <a:noFill/>
        </p:spPr>
        <p:txBody>
          <a:bodyPr wrap="square" anchor="ctr">
            <a:noAutofit/>
          </a:bodyPr>
          <a:lstStyle>
            <a:lvl1pPr marL="0" indent="0" algn="ctr">
              <a:buNone/>
              <a:defRPr sz="1350"/>
            </a:lvl1pPr>
          </a:lstStyle>
          <a:p>
            <a:r>
              <a:rPr lang="en-US" dirty="0"/>
              <a:t>Click to add picture</a:t>
            </a:r>
          </a:p>
        </p:txBody>
      </p:sp>
      <p:sp>
        <p:nvSpPr>
          <p:cNvPr id="10" name="Content Placeholder 9">
            <a:extLst>
              <a:ext uri="{FF2B5EF4-FFF2-40B4-BE49-F238E27FC236}">
                <a16:creationId xmlns:a16="http://schemas.microsoft.com/office/drawing/2014/main" id="{3C873066-7C5D-7743-8F39-FDCFEEBFFD9E}"/>
              </a:ext>
            </a:extLst>
          </p:cNvPr>
          <p:cNvSpPr>
            <a:spLocks noGrp="1"/>
          </p:cNvSpPr>
          <p:nvPr>
            <p:ph sz="quarter" idx="24" hasCustomPrompt="1"/>
          </p:nvPr>
        </p:nvSpPr>
        <p:spPr>
          <a:xfrm>
            <a:off x="1382633" y="4650026"/>
            <a:ext cx="2140469" cy="1052513"/>
          </a:xfrm>
          <a:prstGeom prst="rect">
            <a:avLst/>
          </a:prstGeom>
          <a:noFill/>
        </p:spPr>
        <p:txBody>
          <a:bodyPr>
            <a:noAutofit/>
          </a:bodyPr>
          <a:lstStyle>
            <a:lvl1pPr marL="0" indent="0" algn="ctr">
              <a:buNone/>
              <a:defRPr sz="1600">
                <a:solidFill>
                  <a:schemeClr val="accent6"/>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dirty="0"/>
              <a:t>Edit Master text styles</a:t>
            </a:r>
          </a:p>
        </p:txBody>
      </p:sp>
      <p:sp>
        <p:nvSpPr>
          <p:cNvPr id="7" name="Picture Placeholder 7" descr="Placeholder for icon or picture">
            <a:extLst>
              <a:ext uri="{FF2B5EF4-FFF2-40B4-BE49-F238E27FC236}">
                <a16:creationId xmlns:a16="http://schemas.microsoft.com/office/drawing/2014/main" id="{C60417BB-59CA-074D-9964-BCE7E83C5CAE}"/>
              </a:ext>
            </a:extLst>
          </p:cNvPr>
          <p:cNvSpPr>
            <a:spLocks noGrp="1" noChangeAspect="1"/>
          </p:cNvSpPr>
          <p:nvPr>
            <p:ph type="pic" sz="quarter" idx="22" hasCustomPrompt="1"/>
          </p:nvPr>
        </p:nvSpPr>
        <p:spPr>
          <a:xfrm>
            <a:off x="4922668" y="2102693"/>
            <a:ext cx="2436264" cy="2346199"/>
          </a:xfrm>
          <a:prstGeom prst="ellipse">
            <a:avLst/>
          </a:prstGeom>
          <a:noFill/>
        </p:spPr>
        <p:txBody>
          <a:bodyPr wrap="square" anchor="ctr">
            <a:noAutofit/>
          </a:bodyPr>
          <a:lstStyle>
            <a:lvl1pPr marL="0" indent="0" algn="ctr">
              <a:buNone/>
              <a:defRPr sz="1350"/>
            </a:lvl1pPr>
          </a:lstStyle>
          <a:p>
            <a:r>
              <a:rPr lang="en-US" dirty="0"/>
              <a:t>Click to add picture</a:t>
            </a:r>
          </a:p>
        </p:txBody>
      </p:sp>
      <p:sp>
        <p:nvSpPr>
          <p:cNvPr id="11" name="Content Placeholder 9">
            <a:extLst>
              <a:ext uri="{FF2B5EF4-FFF2-40B4-BE49-F238E27FC236}">
                <a16:creationId xmlns:a16="http://schemas.microsoft.com/office/drawing/2014/main" id="{C2420B9A-E8CA-A445-BAFC-CBF2A2E2753A}"/>
              </a:ext>
            </a:extLst>
          </p:cNvPr>
          <p:cNvSpPr>
            <a:spLocks noGrp="1"/>
          </p:cNvSpPr>
          <p:nvPr>
            <p:ph sz="quarter" idx="25" hasCustomPrompt="1"/>
          </p:nvPr>
        </p:nvSpPr>
        <p:spPr>
          <a:xfrm>
            <a:off x="5040338" y="4650027"/>
            <a:ext cx="2140469" cy="1052513"/>
          </a:xfrm>
          <a:prstGeom prst="rect">
            <a:avLst/>
          </a:prstGeom>
          <a:noFill/>
        </p:spPr>
        <p:txBody>
          <a:bodyPr>
            <a:noAutofit/>
          </a:bodyPr>
          <a:lstStyle>
            <a:lvl1pPr marL="0" indent="0" algn="ctr">
              <a:buNone/>
              <a:defRPr sz="1600">
                <a:solidFill>
                  <a:schemeClr val="accent6"/>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dirty="0"/>
              <a:t>Edit Master text styles</a:t>
            </a:r>
          </a:p>
        </p:txBody>
      </p:sp>
      <p:sp>
        <p:nvSpPr>
          <p:cNvPr id="8" name="Picture Placeholder 7" descr="Placeholder for icon or picture">
            <a:extLst>
              <a:ext uri="{FF2B5EF4-FFF2-40B4-BE49-F238E27FC236}">
                <a16:creationId xmlns:a16="http://schemas.microsoft.com/office/drawing/2014/main" id="{969AEAB2-F043-944D-9C40-26E86AB55F50}"/>
              </a:ext>
            </a:extLst>
          </p:cNvPr>
          <p:cNvSpPr>
            <a:spLocks noGrp="1" noChangeAspect="1"/>
          </p:cNvSpPr>
          <p:nvPr>
            <p:ph type="pic" sz="quarter" idx="23" hasCustomPrompt="1"/>
          </p:nvPr>
        </p:nvSpPr>
        <p:spPr>
          <a:xfrm>
            <a:off x="8610600" y="2102693"/>
            <a:ext cx="2436264" cy="2346199"/>
          </a:xfrm>
          <a:prstGeom prst="ellipse">
            <a:avLst/>
          </a:prstGeom>
          <a:noFill/>
        </p:spPr>
        <p:txBody>
          <a:bodyPr wrap="square" anchor="ctr">
            <a:noAutofit/>
          </a:bodyPr>
          <a:lstStyle>
            <a:lvl1pPr marL="0" indent="0" algn="ctr">
              <a:buNone/>
              <a:defRPr sz="1350"/>
            </a:lvl1pPr>
          </a:lstStyle>
          <a:p>
            <a:r>
              <a:rPr lang="en-US" dirty="0"/>
              <a:t>Click to add picture</a:t>
            </a:r>
          </a:p>
        </p:txBody>
      </p:sp>
      <p:sp>
        <p:nvSpPr>
          <p:cNvPr id="12" name="Content Placeholder 9">
            <a:extLst>
              <a:ext uri="{FF2B5EF4-FFF2-40B4-BE49-F238E27FC236}">
                <a16:creationId xmlns:a16="http://schemas.microsoft.com/office/drawing/2014/main" id="{8315D8B8-5F64-7741-88C7-3C6551EF019C}"/>
              </a:ext>
            </a:extLst>
          </p:cNvPr>
          <p:cNvSpPr>
            <a:spLocks noGrp="1"/>
          </p:cNvSpPr>
          <p:nvPr>
            <p:ph sz="quarter" idx="26" hasCustomPrompt="1"/>
          </p:nvPr>
        </p:nvSpPr>
        <p:spPr>
          <a:xfrm>
            <a:off x="8758497" y="4650026"/>
            <a:ext cx="2140469" cy="1052513"/>
          </a:xfrm>
          <a:prstGeom prst="rect">
            <a:avLst/>
          </a:prstGeom>
          <a:noFill/>
        </p:spPr>
        <p:txBody>
          <a:bodyPr>
            <a:noAutofit/>
          </a:bodyPr>
          <a:lstStyle>
            <a:lvl1pPr marL="0" indent="0" algn="ctr">
              <a:buNone/>
              <a:defRPr sz="1600">
                <a:solidFill>
                  <a:schemeClr val="accent6"/>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dirty="0"/>
              <a:t>Edit Master text styles</a:t>
            </a:r>
          </a:p>
        </p:txBody>
      </p:sp>
      <p:sp>
        <p:nvSpPr>
          <p:cNvPr id="5" name="Slide Number Placeholder 4">
            <a:extLst>
              <a:ext uri="{FF2B5EF4-FFF2-40B4-BE49-F238E27FC236}">
                <a16:creationId xmlns:a16="http://schemas.microsoft.com/office/drawing/2014/main" id="{86A646A5-E9EB-3F4D-AED2-A4539069BF42}"/>
              </a:ext>
            </a:extLst>
          </p:cNvPr>
          <p:cNvSpPr>
            <a:spLocks noGrp="1"/>
          </p:cNvSpPr>
          <p:nvPr>
            <p:ph type="sldNum" sz="quarter" idx="12"/>
          </p:nvPr>
        </p:nvSpPr>
        <p:spPr/>
        <p:txBody>
          <a:bodyPr/>
          <a:lstStyle>
            <a:lvl1pPr>
              <a:defRPr>
                <a:solidFill>
                  <a:schemeClr val="tx1"/>
                </a:solidFill>
              </a:defRPr>
            </a:lvl1pPr>
          </a:lstStyle>
          <a:p>
            <a:fld id="{200CA8EA-3E88-1E47-9B86-CBF89577D921}" type="slidenum">
              <a:rPr lang="en-US" smtClean="0"/>
              <a:pPr/>
              <a:t>‹#›</a:t>
            </a:fld>
            <a:endParaRPr lang="en-US" dirty="0"/>
          </a:p>
        </p:txBody>
      </p:sp>
    </p:spTree>
    <p:extLst>
      <p:ext uri="{BB962C8B-B14F-4D97-AF65-F5344CB8AC3E}">
        <p14:creationId xmlns:p14="http://schemas.microsoft.com/office/powerpoint/2010/main" val="17637256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3CE97D9-E842-CA42-A40F-249ECECE3CC9}"/>
              </a:ext>
              <a:ext uri="{C183D7F6-B498-43B3-948B-1728B52AA6E4}">
                <adec:decorative xmlns:adec="http://schemas.microsoft.com/office/drawing/2017/decorative" val="1"/>
              </a:ext>
            </a:extLst>
          </p:cNvPr>
          <p:cNvSpPr/>
          <p:nvPr userDrawn="1"/>
        </p:nvSpPr>
        <p:spPr bwMode="auto">
          <a:xfrm>
            <a:off x="0" y="1554860"/>
            <a:ext cx="12192000" cy="5303140"/>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2" name="Title 1">
            <a:extLst>
              <a:ext uri="{FF2B5EF4-FFF2-40B4-BE49-F238E27FC236}">
                <a16:creationId xmlns:a16="http://schemas.microsoft.com/office/drawing/2014/main" id="{C51FCE75-EAAA-7143-9501-CBEF473F569C}"/>
              </a:ext>
            </a:extLst>
          </p:cNvPr>
          <p:cNvSpPr>
            <a:spLocks noGrp="1"/>
          </p:cNvSpPr>
          <p:nvPr>
            <p:ph type="title"/>
          </p:nvPr>
        </p:nvSpPr>
        <p:spPr/>
        <p:txBody>
          <a:bodyPr>
            <a:noAutofit/>
          </a:bodyPr>
          <a:lstStyle/>
          <a:p>
            <a:r>
              <a:rPr lang="en-US" dirty="0"/>
              <a:t>Click to edit Master title style</a:t>
            </a:r>
          </a:p>
        </p:txBody>
      </p:sp>
      <p:sp>
        <p:nvSpPr>
          <p:cNvPr id="10" name="Content Placeholder 9">
            <a:extLst>
              <a:ext uri="{FF2B5EF4-FFF2-40B4-BE49-F238E27FC236}">
                <a16:creationId xmlns:a16="http://schemas.microsoft.com/office/drawing/2014/main" id="{3C873066-7C5D-7743-8F39-FDCFEEBFFD9E}"/>
              </a:ext>
            </a:extLst>
          </p:cNvPr>
          <p:cNvSpPr>
            <a:spLocks noGrp="1"/>
          </p:cNvSpPr>
          <p:nvPr>
            <p:ph sz="quarter" idx="24" hasCustomPrompt="1"/>
          </p:nvPr>
        </p:nvSpPr>
        <p:spPr>
          <a:xfrm>
            <a:off x="1382633" y="4650026"/>
            <a:ext cx="2140469" cy="1052513"/>
          </a:xfrm>
          <a:prstGeom prst="rect">
            <a:avLst/>
          </a:prstGeom>
          <a:noFill/>
        </p:spPr>
        <p:txBody>
          <a:bodyPr>
            <a:noAutofit/>
          </a:bodyPr>
          <a:lstStyle>
            <a:lvl1pPr marL="0" indent="0" algn="ctr">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dirty="0"/>
              <a:t>Edit Master text styles</a:t>
            </a:r>
          </a:p>
        </p:txBody>
      </p:sp>
      <p:sp>
        <p:nvSpPr>
          <p:cNvPr id="13" name="Picture Placeholder 12">
            <a:extLst>
              <a:ext uri="{FF2B5EF4-FFF2-40B4-BE49-F238E27FC236}">
                <a16:creationId xmlns:a16="http://schemas.microsoft.com/office/drawing/2014/main" id="{D3B8A2BA-36D8-A34D-9AED-35B75702E585}"/>
              </a:ext>
            </a:extLst>
          </p:cNvPr>
          <p:cNvSpPr>
            <a:spLocks noGrp="1"/>
          </p:cNvSpPr>
          <p:nvPr>
            <p:ph type="pic" sz="quarter" idx="27" hasCustomPrompt="1"/>
          </p:nvPr>
        </p:nvSpPr>
        <p:spPr>
          <a:xfrm>
            <a:off x="1220173" y="2104155"/>
            <a:ext cx="2465388" cy="2344737"/>
          </a:xfrm>
          <a:prstGeom prst="rect">
            <a:avLst/>
          </a:prstGeom>
          <a:noFill/>
        </p:spPr>
        <p:txBody>
          <a:bodyPr anchor="ctr" anchorCtr="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kumimoji="0" lang="en-US" sz="1350" b="0" i="0" u="none" strike="noStrike" kern="1200" cap="none" spc="0" normalizeH="0" baseline="0" dirty="0" smtClean="0">
                <a:ln>
                  <a:solidFill>
                    <a:schemeClr val="lt1">
                      <a:hueOff val="0"/>
                      <a:satOff val="0"/>
                      <a:lumOff val="0"/>
                    </a:schemeClr>
                  </a:solidFill>
                </a:ln>
                <a:solidFill>
                  <a:sysClr val="windowText" lastClr="000000"/>
                </a:solidFill>
                <a:effectLst/>
                <a:uLnTx/>
                <a:uFillTx/>
                <a:latin typeface="Calibri"/>
                <a:ea typeface="+mn-ea"/>
                <a:cs typeface="+mn-cs"/>
              </a:defRPr>
            </a:lvl1pPr>
          </a:lstStyle>
          <a:p>
            <a:r>
              <a:rPr lang="en-US" dirty="0"/>
              <a:t>Click to add picture</a:t>
            </a:r>
          </a:p>
          <a:p>
            <a:endParaRPr lang="en-US" dirty="0"/>
          </a:p>
        </p:txBody>
      </p:sp>
      <p:sp>
        <p:nvSpPr>
          <p:cNvPr id="11" name="Content Placeholder 9">
            <a:extLst>
              <a:ext uri="{FF2B5EF4-FFF2-40B4-BE49-F238E27FC236}">
                <a16:creationId xmlns:a16="http://schemas.microsoft.com/office/drawing/2014/main" id="{C2420B9A-E8CA-A445-BAFC-CBF2A2E2753A}"/>
              </a:ext>
            </a:extLst>
          </p:cNvPr>
          <p:cNvSpPr>
            <a:spLocks noGrp="1"/>
          </p:cNvSpPr>
          <p:nvPr>
            <p:ph sz="quarter" idx="25" hasCustomPrompt="1"/>
          </p:nvPr>
        </p:nvSpPr>
        <p:spPr>
          <a:xfrm>
            <a:off x="5040338" y="4650027"/>
            <a:ext cx="2140469" cy="1052513"/>
          </a:xfrm>
          <a:prstGeom prst="rect">
            <a:avLst/>
          </a:prstGeom>
          <a:noFill/>
        </p:spPr>
        <p:txBody>
          <a:bodyPr>
            <a:noAutofit/>
          </a:bodyPr>
          <a:lstStyle>
            <a:lvl1pPr marL="0" indent="0" algn="ctr">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dirty="0"/>
              <a:t>Edit Master text styles</a:t>
            </a:r>
          </a:p>
        </p:txBody>
      </p:sp>
      <p:sp>
        <p:nvSpPr>
          <p:cNvPr id="14" name="Picture Placeholder 12">
            <a:extLst>
              <a:ext uri="{FF2B5EF4-FFF2-40B4-BE49-F238E27FC236}">
                <a16:creationId xmlns:a16="http://schemas.microsoft.com/office/drawing/2014/main" id="{8D33586B-CF31-7446-A652-A3967700530C}"/>
              </a:ext>
            </a:extLst>
          </p:cNvPr>
          <p:cNvSpPr>
            <a:spLocks noGrp="1"/>
          </p:cNvSpPr>
          <p:nvPr>
            <p:ph type="pic" sz="quarter" idx="28" hasCustomPrompt="1"/>
          </p:nvPr>
        </p:nvSpPr>
        <p:spPr>
          <a:xfrm>
            <a:off x="4863306" y="2104155"/>
            <a:ext cx="2465388" cy="2344737"/>
          </a:xfrm>
          <a:prstGeom prst="rect">
            <a:avLst/>
          </a:prstGeom>
          <a:noFill/>
        </p:spPr>
        <p:txBody>
          <a:bodyPr anchor="ctr" anchorCtr="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kumimoji="0" lang="en-US" sz="1350" b="0" i="0" u="none" strike="noStrike" kern="1200" cap="none" spc="0" normalizeH="0" baseline="0" dirty="0" smtClean="0">
                <a:ln>
                  <a:solidFill>
                    <a:schemeClr val="lt1">
                      <a:hueOff val="0"/>
                      <a:satOff val="0"/>
                      <a:lumOff val="0"/>
                    </a:schemeClr>
                  </a:solidFill>
                </a:ln>
                <a:solidFill>
                  <a:sysClr val="windowText" lastClr="000000"/>
                </a:solidFill>
                <a:effectLst/>
                <a:uLnTx/>
                <a:uFillTx/>
                <a:latin typeface="Calibri"/>
                <a:ea typeface="+mn-ea"/>
                <a:cs typeface="+mn-cs"/>
              </a:defRPr>
            </a:lvl1pPr>
          </a:lstStyle>
          <a:p>
            <a:r>
              <a:rPr lang="en-US" dirty="0"/>
              <a:t>Click to add picture</a:t>
            </a:r>
          </a:p>
          <a:p>
            <a:endParaRPr lang="en-US" dirty="0"/>
          </a:p>
        </p:txBody>
      </p:sp>
      <p:sp>
        <p:nvSpPr>
          <p:cNvPr id="12" name="Content Placeholder 9">
            <a:extLst>
              <a:ext uri="{FF2B5EF4-FFF2-40B4-BE49-F238E27FC236}">
                <a16:creationId xmlns:a16="http://schemas.microsoft.com/office/drawing/2014/main" id="{8315D8B8-5F64-7741-88C7-3C6551EF019C}"/>
              </a:ext>
            </a:extLst>
          </p:cNvPr>
          <p:cNvSpPr>
            <a:spLocks noGrp="1"/>
          </p:cNvSpPr>
          <p:nvPr>
            <p:ph sz="quarter" idx="26" hasCustomPrompt="1"/>
          </p:nvPr>
        </p:nvSpPr>
        <p:spPr>
          <a:xfrm>
            <a:off x="8758497" y="4650026"/>
            <a:ext cx="2140469" cy="1052513"/>
          </a:xfrm>
          <a:prstGeom prst="rect">
            <a:avLst/>
          </a:prstGeom>
          <a:noFill/>
        </p:spPr>
        <p:txBody>
          <a:bodyPr>
            <a:noAutofit/>
          </a:bodyPr>
          <a:lstStyle>
            <a:lvl1pPr marL="0" indent="0" algn="ctr">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dirty="0"/>
              <a:t>Edit Master text styles</a:t>
            </a:r>
          </a:p>
        </p:txBody>
      </p:sp>
      <p:sp>
        <p:nvSpPr>
          <p:cNvPr id="15" name="Picture Placeholder 12">
            <a:extLst>
              <a:ext uri="{FF2B5EF4-FFF2-40B4-BE49-F238E27FC236}">
                <a16:creationId xmlns:a16="http://schemas.microsoft.com/office/drawing/2014/main" id="{82E02A55-B18C-0F46-B13F-97D42F2017E7}"/>
              </a:ext>
            </a:extLst>
          </p:cNvPr>
          <p:cNvSpPr>
            <a:spLocks noGrp="1"/>
          </p:cNvSpPr>
          <p:nvPr>
            <p:ph type="pic" sz="quarter" idx="29" hasCustomPrompt="1"/>
          </p:nvPr>
        </p:nvSpPr>
        <p:spPr>
          <a:xfrm>
            <a:off x="8610600" y="2104155"/>
            <a:ext cx="2465388" cy="2344737"/>
          </a:xfrm>
          <a:prstGeom prst="rect">
            <a:avLst/>
          </a:prstGeom>
          <a:noFill/>
        </p:spPr>
        <p:txBody>
          <a:bodyPr anchor="ctr" anchorCtr="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kumimoji="0" lang="en-US" sz="1350" b="0" i="0" u="none" strike="noStrike" kern="1200" cap="none" spc="0" normalizeH="0" baseline="0" dirty="0" smtClean="0">
                <a:ln>
                  <a:solidFill>
                    <a:schemeClr val="lt1">
                      <a:hueOff val="0"/>
                      <a:satOff val="0"/>
                      <a:lumOff val="0"/>
                    </a:schemeClr>
                  </a:solidFill>
                </a:ln>
                <a:solidFill>
                  <a:sysClr val="windowText" lastClr="000000"/>
                </a:solidFill>
                <a:effectLst/>
                <a:uLnTx/>
                <a:uFillTx/>
                <a:latin typeface="Calibri"/>
                <a:ea typeface="+mn-ea"/>
                <a:cs typeface="+mn-cs"/>
              </a:defRPr>
            </a:lvl1pPr>
          </a:lstStyle>
          <a:p>
            <a:r>
              <a:rPr lang="en-US" dirty="0"/>
              <a:t>Click to add picture</a:t>
            </a:r>
          </a:p>
          <a:p>
            <a:endParaRPr lang="en-US" dirty="0"/>
          </a:p>
        </p:txBody>
      </p:sp>
      <p:sp>
        <p:nvSpPr>
          <p:cNvPr id="5" name="Slide Number Placeholder 4">
            <a:extLst>
              <a:ext uri="{FF2B5EF4-FFF2-40B4-BE49-F238E27FC236}">
                <a16:creationId xmlns:a16="http://schemas.microsoft.com/office/drawing/2014/main" id="{86A646A5-E9EB-3F4D-AED2-A4539069BF42}"/>
              </a:ext>
            </a:extLst>
          </p:cNvPr>
          <p:cNvSpPr>
            <a:spLocks noGrp="1"/>
          </p:cNvSpPr>
          <p:nvPr>
            <p:ph type="sldNum" sz="quarter" idx="12"/>
          </p:nvPr>
        </p:nvSpPr>
        <p:spPr/>
        <p:txBody>
          <a:bodyPr/>
          <a:lstStyle>
            <a:lvl1pPr>
              <a:defRPr>
                <a:solidFill>
                  <a:schemeClr val="bg2"/>
                </a:solidFill>
              </a:defRPr>
            </a:lvl1pPr>
          </a:lstStyle>
          <a:p>
            <a:fld id="{200CA8EA-3E88-1E47-9B86-CBF89577D921}" type="slidenum">
              <a:rPr lang="en-US" smtClean="0"/>
              <a:pPr/>
              <a:t>‹#›</a:t>
            </a:fld>
            <a:endParaRPr lang="en-US" dirty="0"/>
          </a:p>
        </p:txBody>
      </p:sp>
    </p:spTree>
    <p:extLst>
      <p:ext uri="{BB962C8B-B14F-4D97-AF65-F5344CB8AC3E}">
        <p14:creationId xmlns:p14="http://schemas.microsoft.com/office/powerpoint/2010/main" val="327677395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3CE97D9-E842-CA42-A40F-249ECECE3CC9}"/>
              </a:ext>
              <a:ext uri="{C183D7F6-B498-43B3-948B-1728B52AA6E4}">
                <adec:decorative xmlns:adec="http://schemas.microsoft.com/office/drawing/2017/decorative" val="1"/>
              </a:ext>
            </a:extLst>
          </p:cNvPr>
          <p:cNvSpPr/>
          <p:nvPr userDrawn="1"/>
        </p:nvSpPr>
        <p:spPr bwMode="auto">
          <a:xfrm>
            <a:off x="0" y="1554860"/>
            <a:ext cx="12192000" cy="5303140"/>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2" name="Title 1">
            <a:extLst>
              <a:ext uri="{FF2B5EF4-FFF2-40B4-BE49-F238E27FC236}">
                <a16:creationId xmlns:a16="http://schemas.microsoft.com/office/drawing/2014/main" id="{C51FCE75-EAAA-7143-9501-CBEF473F569C}"/>
              </a:ext>
            </a:extLst>
          </p:cNvPr>
          <p:cNvSpPr>
            <a:spLocks noGrp="1"/>
          </p:cNvSpPr>
          <p:nvPr>
            <p:ph type="title"/>
          </p:nvPr>
        </p:nvSpPr>
        <p:spPr/>
        <p:txBody>
          <a:bodyPr>
            <a:noAutofit/>
          </a:bodyPr>
          <a:lstStyle/>
          <a:p>
            <a:r>
              <a:rPr lang="en-US" dirty="0"/>
              <a:t>Click to edit Master title style</a:t>
            </a:r>
          </a:p>
        </p:txBody>
      </p:sp>
      <p:sp>
        <p:nvSpPr>
          <p:cNvPr id="5" name="Slide Number Placeholder 4">
            <a:extLst>
              <a:ext uri="{FF2B5EF4-FFF2-40B4-BE49-F238E27FC236}">
                <a16:creationId xmlns:a16="http://schemas.microsoft.com/office/drawing/2014/main" id="{86A646A5-E9EB-3F4D-AED2-A4539069BF42}"/>
              </a:ext>
            </a:extLst>
          </p:cNvPr>
          <p:cNvSpPr>
            <a:spLocks noGrp="1"/>
          </p:cNvSpPr>
          <p:nvPr>
            <p:ph type="sldNum" sz="quarter" idx="12"/>
          </p:nvPr>
        </p:nvSpPr>
        <p:spPr/>
        <p:txBody>
          <a:bodyPr/>
          <a:lstStyle>
            <a:lvl1pPr>
              <a:defRPr>
                <a:solidFill>
                  <a:schemeClr val="bg2"/>
                </a:solidFill>
              </a:defRPr>
            </a:lvl1pPr>
          </a:lstStyle>
          <a:p>
            <a:fld id="{200CA8EA-3E88-1E47-9B86-CBF89577D921}" type="slidenum">
              <a:rPr lang="en-US" smtClean="0"/>
              <a:pPr/>
              <a:t>‹#›</a:t>
            </a:fld>
            <a:endParaRPr lang="en-US" dirty="0"/>
          </a:p>
        </p:txBody>
      </p:sp>
      <p:sp>
        <p:nvSpPr>
          <p:cNvPr id="6" name="Text Placeholder 5">
            <a:extLst>
              <a:ext uri="{FF2B5EF4-FFF2-40B4-BE49-F238E27FC236}">
                <a16:creationId xmlns:a16="http://schemas.microsoft.com/office/drawing/2014/main" id="{A592C608-B866-4D69-A26C-78F0B87A8D63}"/>
              </a:ext>
            </a:extLst>
          </p:cNvPr>
          <p:cNvSpPr>
            <a:spLocks noGrp="1"/>
          </p:cNvSpPr>
          <p:nvPr>
            <p:ph type="body" sz="quarter" idx="13"/>
          </p:nvPr>
        </p:nvSpPr>
        <p:spPr>
          <a:xfrm>
            <a:off x="879475" y="1798638"/>
            <a:ext cx="10474325" cy="4275137"/>
          </a:xfrm>
        </p:spPr>
        <p:txBody>
          <a:bodyPr>
            <a:normAutofit/>
          </a:bodyPr>
          <a:lstStyle>
            <a:lvl1pPr marL="0" indent="0">
              <a:lnSpc>
                <a:spcPct val="100000"/>
              </a:lnSpc>
              <a:spcBef>
                <a:spcPts val="1600"/>
              </a:spcBef>
              <a:spcAft>
                <a:spcPts val="600"/>
              </a:spcAft>
              <a:buNone/>
              <a:defRPr sz="2000" b="1">
                <a:solidFill>
                  <a:srgbClr val="FFD004"/>
                </a:solidFill>
                <a:latin typeface="+mn-lt"/>
              </a:defRPr>
            </a:lvl1pPr>
            <a:lvl2pPr marL="0" indent="0">
              <a:lnSpc>
                <a:spcPct val="100000"/>
              </a:lnSpc>
              <a:spcBef>
                <a:spcPts val="1600"/>
              </a:spcBef>
              <a:spcAft>
                <a:spcPts val="600"/>
              </a:spcAft>
              <a:buNone/>
              <a:defRPr sz="2000">
                <a:solidFill>
                  <a:schemeClr val="bg1"/>
                </a:solidFill>
                <a:latin typeface="+mn-lt"/>
              </a:defRPr>
            </a:lvl2pPr>
            <a:lvl3pPr marL="0" indent="0">
              <a:lnSpc>
                <a:spcPct val="100000"/>
              </a:lnSpc>
              <a:spcBef>
                <a:spcPts val="0"/>
              </a:spcBef>
              <a:spcAft>
                <a:spcPts val="600"/>
              </a:spcAft>
              <a:buNone/>
              <a:defRPr sz="2000">
                <a:solidFill>
                  <a:schemeClr val="bg1"/>
                </a:solidFill>
                <a:latin typeface="+mn-lt"/>
              </a:defRPr>
            </a:lvl3pPr>
            <a:lvl4pPr marL="0" indent="0">
              <a:lnSpc>
                <a:spcPct val="100000"/>
              </a:lnSpc>
              <a:spcBef>
                <a:spcPts val="0"/>
              </a:spcBef>
              <a:spcAft>
                <a:spcPts val="600"/>
              </a:spcAft>
              <a:buNone/>
              <a:defRPr sz="2000">
                <a:solidFill>
                  <a:schemeClr val="bg1"/>
                </a:solidFill>
                <a:latin typeface="+mn-lt"/>
              </a:defRPr>
            </a:lvl4pPr>
            <a:lvl5pPr marL="0" indent="0">
              <a:lnSpc>
                <a:spcPct val="100000"/>
              </a:lnSpc>
              <a:spcBef>
                <a:spcPts val="0"/>
              </a:spcBef>
              <a:spcAft>
                <a:spcPts val="600"/>
              </a:spcAft>
              <a:buNone/>
              <a:defRPr sz="200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884002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Title 9"/>
          <p:cNvSpPr>
            <a:spLocks noGrp="1"/>
          </p:cNvSpPr>
          <p:nvPr>
            <p:ph type="title"/>
          </p:nvPr>
        </p:nvSpPr>
        <p:spPr>
          <a:xfrm>
            <a:off x="609600" y="440267"/>
            <a:ext cx="12192000" cy="694267"/>
          </a:xfrm>
          <a:noFill/>
          <a:ln>
            <a:noFill/>
          </a:ln>
          <a:effectLst/>
        </p:spPr>
        <p:txBody>
          <a:bodyPr/>
          <a:lstStyle/>
          <a:p>
            <a:r>
              <a:rPr lang="en-US" dirty="0"/>
              <a:t>Click to edit Master title style</a:t>
            </a:r>
          </a:p>
        </p:txBody>
      </p:sp>
      <p:graphicFrame>
        <p:nvGraphicFramePr>
          <p:cNvPr id="8" name="Content Placeholder 7"/>
          <p:cNvGraphicFramePr>
            <a:graphicFrameLocks/>
          </p:cNvGraphicFramePr>
          <p:nvPr userDrawn="1">
            <p:extLst>
              <p:ext uri="{D42A27DB-BD31-4B8C-83A1-F6EECF244321}">
                <p14:modId xmlns:p14="http://schemas.microsoft.com/office/powerpoint/2010/main" val="3977955392"/>
              </p:ext>
            </p:extLst>
          </p:nvPr>
        </p:nvGraphicFramePr>
        <p:xfrm>
          <a:off x="609600" y="1828801"/>
          <a:ext cx="10972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0"/>
          </p:nvPr>
        </p:nvSpPr>
        <p:spPr/>
        <p:txBody>
          <a:bodyPr/>
          <a:lstStyle/>
          <a:p>
            <a:fld id="{7022FF3C-310F-4809-A5BE-BC5BA8AA108D}" type="slidenum">
              <a:rPr lang="en-US" smtClean="0"/>
              <a:t>‹#›</a:t>
            </a:fld>
            <a:endParaRPr lang="en-US" dirty="0"/>
          </a:p>
        </p:txBody>
      </p:sp>
    </p:spTree>
    <p:extLst>
      <p:ext uri="{BB962C8B-B14F-4D97-AF65-F5344CB8AC3E}">
        <p14:creationId xmlns:p14="http://schemas.microsoft.com/office/powerpoint/2010/main" val="222833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BA400E-1DAA-164A-8434-91F666853CB1}"/>
              </a:ext>
            </a:extLst>
          </p:cNvPr>
          <p:cNvSpPr>
            <a:spLocks noGrp="1"/>
          </p:cNvSpPr>
          <p:nvPr>
            <p:ph idx="1" hasCustomPrompt="1"/>
          </p:nvPr>
        </p:nvSpPr>
        <p:spPr>
          <a:xfrm>
            <a:off x="838200" y="1825625"/>
            <a:ext cx="10515600" cy="4351338"/>
          </a:xfrm>
          <a:prstGeom prst="rect">
            <a:avLst/>
          </a:prstGeom>
        </p:spPr>
        <p:txBody>
          <a:bodyPr>
            <a:noAutofit/>
          </a:bodyPr>
          <a:lstStyle>
            <a:lvl1pPr>
              <a:lnSpc>
                <a:spcPct val="100000"/>
              </a:lnSpc>
              <a:spcBef>
                <a:spcPts val="0"/>
              </a:spcBef>
              <a:spcAft>
                <a:spcPts val="600"/>
              </a:spcAft>
              <a:defRPr sz="2000"/>
            </a:lvl1pPr>
            <a:lvl2pPr marL="742950" marR="0" indent="-285750" algn="l" defTabSz="914400" rtl="0" eaLnBrk="1" fontAlgn="auto" latinLnBrk="0" hangingPunct="1">
              <a:lnSpc>
                <a:spcPct val="100000"/>
              </a:lnSpc>
              <a:spcBef>
                <a:spcPts val="0"/>
              </a:spcBef>
              <a:spcAft>
                <a:spcPts val="600"/>
              </a:spcAft>
              <a:buClrTx/>
              <a:buSzTx/>
              <a:buFont typeface="Arial" pitchFamily="34" charset="0"/>
              <a:buChar char="–"/>
              <a:tabLst/>
              <a:defRPr sz="2000"/>
            </a:lvl2pPr>
            <a:lvl3pPr marL="11430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a:lvl3pPr>
            <a:lvl4pPr marL="16002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48B43E48-FE68-D949-B0E3-E44653303A80}"/>
              </a:ext>
            </a:extLst>
          </p:cNvPr>
          <p:cNvSpPr>
            <a:spLocks noGrp="1"/>
          </p:cNvSpPr>
          <p:nvPr>
            <p:ph type="sldNum" sz="quarter" idx="12"/>
          </p:nvPr>
        </p:nvSpPr>
        <p:spPr/>
        <p:txBody>
          <a:bodyPr/>
          <a:lstStyle/>
          <a:p>
            <a:fld id="{200CA8EA-3E88-1E47-9B86-CBF89577D921}" type="slidenum">
              <a:rPr lang="en-US" smtClean="0"/>
              <a:t>‹#›</a:t>
            </a:fld>
            <a:endParaRPr lang="en-US" dirty="0"/>
          </a:p>
        </p:txBody>
      </p:sp>
      <p:grpSp>
        <p:nvGrpSpPr>
          <p:cNvPr id="11" name="Group 10">
            <a:extLst>
              <a:ext uri="{FF2B5EF4-FFF2-40B4-BE49-F238E27FC236}">
                <a16:creationId xmlns:a16="http://schemas.microsoft.com/office/drawing/2014/main" id="{E1EFB023-963E-8C47-B8DA-90D43FE1C23A}"/>
              </a:ext>
            </a:extLst>
          </p:cNvPr>
          <p:cNvGrpSpPr/>
          <p:nvPr userDrawn="1"/>
        </p:nvGrpSpPr>
        <p:grpSpPr>
          <a:xfrm>
            <a:off x="0" y="0"/>
            <a:ext cx="12192000" cy="1591296"/>
            <a:chOff x="-16933" y="1"/>
            <a:chExt cx="9339962" cy="979958"/>
          </a:xfrm>
        </p:grpSpPr>
        <p:sp>
          <p:nvSpPr>
            <p:cNvPr id="12" name="Rectangle 11">
              <a:extLst>
                <a:ext uri="{FF2B5EF4-FFF2-40B4-BE49-F238E27FC236}">
                  <a16:creationId xmlns:a16="http://schemas.microsoft.com/office/drawing/2014/main" id="{F836CC06-E76C-134D-B29A-CFF8C23E6FF1}"/>
                </a:ext>
              </a:extLst>
            </p:cNvPr>
            <p:cNvSpPr/>
            <p:nvPr userDrawn="1"/>
          </p:nvSpPr>
          <p:spPr bwMode="auto">
            <a:xfrm>
              <a:off x="-16933" y="892258"/>
              <a:ext cx="9339962" cy="87701"/>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3" name="Rectangle 12">
              <a:extLst>
                <a:ext uri="{FF2B5EF4-FFF2-40B4-BE49-F238E27FC236}">
                  <a16:creationId xmlns:a16="http://schemas.microsoft.com/office/drawing/2014/main" id="{8EBE4C7B-7899-F649-9353-7E621DA21F8B}"/>
                </a:ext>
              </a:extLst>
            </p:cNvPr>
            <p:cNvSpPr/>
            <p:nvPr userDrawn="1"/>
          </p:nvSpPr>
          <p:spPr bwMode="auto">
            <a:xfrm>
              <a:off x="-16933" y="1"/>
              <a:ext cx="9339962"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4" name="Title 1">
            <a:extLst>
              <a:ext uri="{FF2B5EF4-FFF2-40B4-BE49-F238E27FC236}">
                <a16:creationId xmlns:a16="http://schemas.microsoft.com/office/drawing/2014/main" id="{1B87A5E9-31C6-2C4D-B7DA-C14436EF2CF7}"/>
              </a:ext>
            </a:extLst>
          </p:cNvPr>
          <p:cNvSpPr>
            <a:spLocks noGrp="1"/>
          </p:cNvSpPr>
          <p:nvPr>
            <p:ph type="title"/>
          </p:nvPr>
        </p:nvSpPr>
        <p:spPr>
          <a:xfrm>
            <a:off x="896703" y="123321"/>
            <a:ext cx="10515600" cy="1325563"/>
          </a:xfrm>
        </p:spPr>
        <p:txBody>
          <a:bodyPr>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25467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A3513B1-9A45-2A4C-B77E-5234C0B72318}"/>
              </a:ext>
            </a:extLst>
          </p:cNvPr>
          <p:cNvSpPr/>
          <p:nvPr userDrawn="1"/>
        </p:nvSpPr>
        <p:spPr bwMode="auto">
          <a:xfrm>
            <a:off x="0" y="15365"/>
            <a:ext cx="6581266" cy="2835798"/>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2" name="Title 1">
            <a:extLst>
              <a:ext uri="{FF2B5EF4-FFF2-40B4-BE49-F238E27FC236}">
                <a16:creationId xmlns:a16="http://schemas.microsoft.com/office/drawing/2014/main" id="{9EF765B9-ED79-6347-9F79-26C302BD7970}"/>
              </a:ext>
            </a:extLst>
          </p:cNvPr>
          <p:cNvSpPr>
            <a:spLocks noGrp="1"/>
          </p:cNvSpPr>
          <p:nvPr>
            <p:ph type="title"/>
          </p:nvPr>
        </p:nvSpPr>
        <p:spPr>
          <a:xfrm>
            <a:off x="272969" y="534601"/>
            <a:ext cx="5823031" cy="1775462"/>
          </a:xfrm>
        </p:spPr>
        <p:txBody>
          <a:bodyPr>
            <a:noAutofit/>
          </a:bodyPr>
          <a:lstStyle>
            <a:lvl1pPr>
              <a:defRPr>
                <a:solidFill>
                  <a:schemeClr val="bg1"/>
                </a:solidFill>
              </a:defRPr>
            </a:lvl1pPr>
          </a:lstStyle>
          <a:p>
            <a:r>
              <a:rPr lang="en-US" dirty="0"/>
              <a:t>Click to edit Master title style</a:t>
            </a:r>
          </a:p>
        </p:txBody>
      </p:sp>
      <p:sp>
        <p:nvSpPr>
          <p:cNvPr id="11" name="Content Placeholder 10">
            <a:extLst>
              <a:ext uri="{FF2B5EF4-FFF2-40B4-BE49-F238E27FC236}">
                <a16:creationId xmlns:a16="http://schemas.microsoft.com/office/drawing/2014/main" id="{9E99E782-24BC-1E43-897C-45913E9CFE0C}"/>
              </a:ext>
            </a:extLst>
          </p:cNvPr>
          <p:cNvSpPr>
            <a:spLocks noGrp="1"/>
          </p:cNvSpPr>
          <p:nvPr>
            <p:ph sz="quarter" idx="13" hasCustomPrompt="1"/>
          </p:nvPr>
        </p:nvSpPr>
        <p:spPr>
          <a:xfrm>
            <a:off x="729206" y="3229337"/>
            <a:ext cx="10624594" cy="2754773"/>
          </a:xfrm>
          <a:prstGeom prst="rect">
            <a:avLst/>
          </a:prstGeom>
        </p:spPr>
        <p:txBody>
          <a:bodyPr>
            <a:noAutofit/>
          </a:bodyPr>
          <a:lstStyle>
            <a:lvl1pPr marL="342900" indent="-342900">
              <a:buNone/>
              <a:defRPr kumimoji="0" lang="en-US" sz="2000" b="0" i="0" u="none" strike="noStrike" kern="1200" cap="none" spc="0" normalizeH="0" baseline="0" dirty="0" smtClean="0">
                <a:ln>
                  <a:noFill/>
                </a:ln>
                <a:solidFill>
                  <a:sysClr val="windowText" lastClr="000000"/>
                </a:solidFill>
                <a:effectLst/>
                <a:uLnTx/>
                <a:uFillTx/>
                <a:latin typeface="Arial" panose="020B0604020202020204" pitchFamily="34" charset="0"/>
                <a:ea typeface="+mn-ea"/>
                <a:cs typeface="Arial" panose="020B0604020202020204" pitchFamily="34" charset="0"/>
              </a:defRPr>
            </a:lvl1pPr>
            <a:lvl2pPr marL="800100" indent="-342900">
              <a:buNone/>
              <a:defRPr kumimoji="0" lang="en-US" sz="2000" b="0" i="0" u="none" strike="noStrike" kern="1200" cap="none" spc="0" normalizeH="0" baseline="0" dirty="0" smtClean="0">
                <a:ln>
                  <a:noFill/>
                </a:ln>
                <a:solidFill>
                  <a:sysClr val="windowText" lastClr="000000"/>
                </a:solidFill>
                <a:effectLst/>
                <a:uLnTx/>
                <a:uFillTx/>
                <a:latin typeface="Arial" panose="020B0604020202020204" pitchFamily="34" charset="0"/>
                <a:ea typeface="+mn-ea"/>
                <a:cs typeface="Arial" panose="020B0604020202020204" pitchFamily="34" charset="0"/>
              </a:defRPr>
            </a:lvl2pPr>
            <a:lvl3pPr marL="1257300" indent="-342900">
              <a:buNone/>
              <a:defRPr kumimoji="0" lang="en-US" sz="2000" b="0" i="0" u="none" strike="noStrike" kern="1200" cap="none" spc="0" normalizeH="0" baseline="0" dirty="0" smtClean="0">
                <a:ln>
                  <a:noFill/>
                </a:ln>
                <a:solidFill>
                  <a:sysClr val="windowText" lastClr="000000"/>
                </a:solidFill>
                <a:effectLst/>
                <a:uLnTx/>
                <a:uFillTx/>
                <a:latin typeface="Arial" panose="020B0604020202020204" pitchFamily="34" charset="0"/>
                <a:ea typeface="+mn-ea"/>
                <a:cs typeface="Arial" panose="020B0604020202020204" pitchFamily="34" charset="0"/>
              </a:defRPr>
            </a:lvl3pPr>
            <a:lvl4pPr marL="1714500" indent="-342900">
              <a:buNone/>
              <a:defRPr kumimoji="0" lang="en-US" sz="2000" b="0" i="0" u="none" strike="noStrike" kern="1200" cap="none" spc="0" normalizeH="0" baseline="0" dirty="0">
                <a:ln>
                  <a:noFill/>
                </a:ln>
                <a:solidFill>
                  <a:sysClr val="windowText" lastClr="000000"/>
                </a:solidFill>
                <a:effectLst/>
                <a:uLnTx/>
                <a:uFillTx/>
                <a:latin typeface="Arial" panose="020B0604020202020204" pitchFamily="34" charset="0"/>
                <a:ea typeface="+mn-ea"/>
                <a:cs typeface="Arial" panose="020B0604020202020204" pitchFamily="34" charset="0"/>
              </a:defRPr>
            </a:lvl4pPr>
            <a:lvl5pPr marL="1371600" indent="0">
              <a:buNone/>
              <a:defRPr/>
            </a:lvl5pPr>
          </a:lstStyle>
          <a:p>
            <a:pPr marL="228600" lvl="0" indent="-228600" algn="l" defTabSz="914400" rtl="0" eaLnBrk="1" latinLnBrk="0" hangingPunct="1">
              <a:lnSpc>
                <a:spcPct val="100000"/>
              </a:lnSpc>
              <a:spcBef>
                <a:spcPts val="0"/>
              </a:spcBef>
              <a:spcAft>
                <a:spcPts val="600"/>
              </a:spcAft>
              <a:buFont typeface="Arial" panose="020B0604020202020204" pitchFamily="34" charset="0"/>
              <a:buChar char="•"/>
            </a:pPr>
            <a:r>
              <a:rPr lang="en-US" dirty="0"/>
              <a:t>Edit Master text styles</a:t>
            </a:r>
          </a:p>
          <a:p>
            <a:pPr marL="742950" marR="0" lvl="1" indent="-285750" algn="l" defTabSz="914400" rtl="0" eaLnBrk="1" fontAlgn="auto" latinLnBrk="0" hangingPunct="1">
              <a:lnSpc>
                <a:spcPct val="100000"/>
              </a:lnSpc>
              <a:spcBef>
                <a:spcPts val="0"/>
              </a:spcBef>
              <a:spcAft>
                <a:spcPts val="600"/>
              </a:spcAft>
              <a:buClrTx/>
              <a:buSzTx/>
              <a:buFont typeface="Arial" pitchFamily="34" charset="0"/>
              <a:buChar char="–"/>
              <a:tabLst/>
            </a:pPr>
            <a:r>
              <a:rPr lang="en-US" dirty="0"/>
              <a:t>Second level</a:t>
            </a:r>
          </a:p>
          <a:p>
            <a:pPr marL="1143000" marR="0" lvl="2" indent="-228600" algn="l" defTabSz="914400" rtl="0" eaLnBrk="1" fontAlgn="auto" latinLnBrk="0" hangingPunct="1">
              <a:lnSpc>
                <a:spcPct val="100000"/>
              </a:lnSpc>
              <a:spcBef>
                <a:spcPts val="0"/>
              </a:spcBef>
              <a:spcAft>
                <a:spcPts val="600"/>
              </a:spcAft>
              <a:buClrTx/>
              <a:buSzTx/>
              <a:buFont typeface="Arial" pitchFamily="34" charset="0"/>
              <a:buChar char="•"/>
              <a:tabLst/>
            </a:pPr>
            <a:r>
              <a:rPr lang="en-US" dirty="0"/>
              <a:t>Third level</a:t>
            </a:r>
          </a:p>
          <a:p>
            <a:pPr marL="1600200" marR="0" lvl="3" indent="-228600" algn="l" defTabSz="914400" rtl="0" eaLnBrk="1" fontAlgn="auto" latinLnBrk="0" hangingPunct="1">
              <a:lnSpc>
                <a:spcPct val="100000"/>
              </a:lnSpc>
              <a:spcBef>
                <a:spcPts val="0"/>
              </a:spcBef>
              <a:spcAft>
                <a:spcPts val="600"/>
              </a:spcAft>
              <a:buClrTx/>
              <a:buSzTx/>
              <a:buFont typeface="Arial" pitchFamily="34" charset="0"/>
              <a:buChar char="»"/>
              <a:tabLst/>
            </a:pPr>
            <a:r>
              <a:rPr lang="en-US" dirty="0"/>
              <a:t>Fourth level</a:t>
            </a:r>
          </a:p>
        </p:txBody>
      </p:sp>
      <p:sp>
        <p:nvSpPr>
          <p:cNvPr id="10" name="Picture Placeholder 9" descr="Placeholder for  picture">
            <a:extLst>
              <a:ext uri="{FF2B5EF4-FFF2-40B4-BE49-F238E27FC236}">
                <a16:creationId xmlns:a16="http://schemas.microsoft.com/office/drawing/2014/main" id="{559604A4-0F93-F64C-9B2F-B9A7EA340FB5}"/>
              </a:ext>
            </a:extLst>
          </p:cNvPr>
          <p:cNvSpPr>
            <a:spLocks noGrp="1"/>
          </p:cNvSpPr>
          <p:nvPr>
            <p:ph type="pic" sz="quarter" idx="14" hasCustomPrompt="1"/>
          </p:nvPr>
        </p:nvSpPr>
        <p:spPr>
          <a:xfrm>
            <a:off x="6991349" y="334963"/>
            <a:ext cx="4606483" cy="2516200"/>
          </a:xfrm>
          <a:prstGeom prst="rect">
            <a:avLst/>
          </a:prstGeom>
        </p:spPr>
        <p:txBody>
          <a:bodyPr/>
          <a:lstStyle>
            <a:lvl1pPr marL="0" indent="0">
              <a:buNone/>
              <a:defRPr/>
            </a:lvl1pPr>
          </a:lstStyle>
          <a:p>
            <a:r>
              <a:rPr lang="en-US" dirty="0"/>
              <a:t> insert picture</a:t>
            </a:r>
          </a:p>
        </p:txBody>
      </p:sp>
      <p:sp>
        <p:nvSpPr>
          <p:cNvPr id="6" name="Slide Number Placeholder 5">
            <a:extLst>
              <a:ext uri="{FF2B5EF4-FFF2-40B4-BE49-F238E27FC236}">
                <a16:creationId xmlns:a16="http://schemas.microsoft.com/office/drawing/2014/main" id="{48B43E48-FE68-D949-B0E3-E44653303A80}"/>
              </a:ext>
            </a:extLst>
          </p:cNvPr>
          <p:cNvSpPr>
            <a:spLocks noGrp="1"/>
          </p:cNvSpPr>
          <p:nvPr>
            <p:ph type="sldNum" sz="quarter" idx="12"/>
          </p:nvPr>
        </p:nvSpPr>
        <p:spPr/>
        <p:txBody>
          <a:bodyPr/>
          <a:lstStyle/>
          <a:p>
            <a:fld id="{200CA8EA-3E88-1E47-9B86-CBF89577D921}" type="slidenum">
              <a:rPr lang="en-US" smtClean="0"/>
              <a:t>‹#›</a:t>
            </a:fld>
            <a:endParaRPr lang="en-US" dirty="0"/>
          </a:p>
        </p:txBody>
      </p:sp>
      <p:sp>
        <p:nvSpPr>
          <p:cNvPr id="13" name="Rectangle 12">
            <a:extLst>
              <a:ext uri="{FF2B5EF4-FFF2-40B4-BE49-F238E27FC236}">
                <a16:creationId xmlns:a16="http://schemas.microsoft.com/office/drawing/2014/main" id="{4402AAAB-7200-4246-94C5-4B53534E8F5E}"/>
              </a:ext>
              <a:ext uri="{C183D7F6-B498-43B3-948B-1728B52AA6E4}">
                <adec:decorative xmlns:adec="http://schemas.microsoft.com/office/drawing/2017/decorative" val="1"/>
              </a:ext>
            </a:extLst>
          </p:cNvPr>
          <p:cNvSpPr/>
          <p:nvPr userDrawn="1"/>
        </p:nvSpPr>
        <p:spPr bwMode="auto">
          <a:xfrm>
            <a:off x="1" y="2831061"/>
            <a:ext cx="6581266" cy="4571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Tree>
    <p:extLst>
      <p:ext uri="{BB962C8B-B14F-4D97-AF65-F5344CB8AC3E}">
        <p14:creationId xmlns:p14="http://schemas.microsoft.com/office/powerpoint/2010/main" val="2807776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E4F2E58-D1B0-F54C-B26A-74F72A84C60F}"/>
              </a:ext>
              <a:ext uri="{C183D7F6-B498-43B3-948B-1728B52AA6E4}">
                <adec:decorative xmlns:adec="http://schemas.microsoft.com/office/drawing/2017/decorative" val="1"/>
              </a:ext>
            </a:extLst>
          </p:cNvPr>
          <p:cNvSpPr/>
          <p:nvPr userDrawn="1"/>
        </p:nvSpPr>
        <p:spPr bwMode="auto">
          <a:xfrm>
            <a:off x="-26570" y="6192252"/>
            <a:ext cx="5074464" cy="695241"/>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9" name="Rectangle 8">
            <a:extLst>
              <a:ext uri="{FF2B5EF4-FFF2-40B4-BE49-F238E27FC236}">
                <a16:creationId xmlns:a16="http://schemas.microsoft.com/office/drawing/2014/main" id="{93775BAB-6FE9-E84B-B9AC-1467715D97BF}"/>
              </a:ext>
              <a:ext uri="{C183D7F6-B498-43B3-948B-1728B52AA6E4}">
                <adec:decorative xmlns:adec="http://schemas.microsoft.com/office/drawing/2017/decorative" val="1"/>
              </a:ext>
            </a:extLst>
          </p:cNvPr>
          <p:cNvSpPr/>
          <p:nvPr userDrawn="1"/>
        </p:nvSpPr>
        <p:spPr bwMode="auto">
          <a:xfrm>
            <a:off x="-26570" y="0"/>
            <a:ext cx="5074464" cy="6190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2" name="Title 1">
            <a:extLst>
              <a:ext uri="{FF2B5EF4-FFF2-40B4-BE49-F238E27FC236}">
                <a16:creationId xmlns:a16="http://schemas.microsoft.com/office/drawing/2014/main" id="{DD1B60D6-1517-4E4A-8359-3E15EBC94C42}"/>
              </a:ext>
            </a:extLst>
          </p:cNvPr>
          <p:cNvSpPr>
            <a:spLocks noGrp="1"/>
          </p:cNvSpPr>
          <p:nvPr>
            <p:ph type="title"/>
          </p:nvPr>
        </p:nvSpPr>
        <p:spPr>
          <a:xfrm>
            <a:off x="821802" y="358286"/>
            <a:ext cx="4122069" cy="1864053"/>
          </a:xfrm>
          <a:noFill/>
        </p:spPr>
        <p:txBody>
          <a:bodyPr anchor="ctr" anchorCtr="0">
            <a:noAutofit/>
          </a:bodyPr>
          <a:lstStyle>
            <a:lvl1pPr>
              <a:defRPr sz="3200">
                <a:solidFill>
                  <a:schemeClr val="bg1"/>
                </a:solidFill>
              </a:defRPr>
            </a:lvl1pPr>
          </a:lstStyle>
          <a:p>
            <a:r>
              <a:rPr lang="en-US" dirty="0"/>
              <a:t>Click to edit Master title style</a:t>
            </a:r>
          </a:p>
        </p:txBody>
      </p:sp>
      <p:sp>
        <p:nvSpPr>
          <p:cNvPr id="15" name="Content Placeholder 2">
            <a:extLst>
              <a:ext uri="{FF2B5EF4-FFF2-40B4-BE49-F238E27FC236}">
                <a16:creationId xmlns:a16="http://schemas.microsoft.com/office/drawing/2014/main" id="{01822D3E-CB83-B343-84BE-0981558A2810}"/>
              </a:ext>
            </a:extLst>
          </p:cNvPr>
          <p:cNvSpPr>
            <a:spLocks noGrp="1"/>
          </p:cNvSpPr>
          <p:nvPr>
            <p:ph idx="13" hasCustomPrompt="1"/>
          </p:nvPr>
        </p:nvSpPr>
        <p:spPr>
          <a:xfrm>
            <a:off x="5276494" y="641479"/>
            <a:ext cx="6367638" cy="5226886"/>
          </a:xfrm>
          <a:prstGeom prst="rect">
            <a:avLst/>
          </a:prstGeom>
        </p:spPr>
        <p:txBody>
          <a:bodyPr>
            <a:noAutofit/>
          </a:bodyPr>
          <a:lstStyle>
            <a:lvl1pPr>
              <a:lnSpc>
                <a:spcPct val="100000"/>
              </a:lnSpc>
              <a:spcBef>
                <a:spcPts val="0"/>
              </a:spcBef>
              <a:spcAft>
                <a:spcPts val="600"/>
              </a:spcAft>
              <a:defRPr sz="2000"/>
            </a:lvl1pPr>
            <a:lvl2pPr marL="742950" marR="0" indent="-285750" algn="l" defTabSz="914400" rtl="0" eaLnBrk="1" fontAlgn="auto" latinLnBrk="0" hangingPunct="1">
              <a:lnSpc>
                <a:spcPct val="100000"/>
              </a:lnSpc>
              <a:spcBef>
                <a:spcPts val="0"/>
              </a:spcBef>
              <a:spcAft>
                <a:spcPts val="600"/>
              </a:spcAft>
              <a:buClrTx/>
              <a:buSzTx/>
              <a:buFont typeface="Arial" pitchFamily="34" charset="0"/>
              <a:buChar char="–"/>
              <a:tabLst/>
              <a:defRPr sz="2000"/>
            </a:lvl2pPr>
            <a:lvl3pPr marL="11430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a:lvl3pPr>
            <a:lvl4pPr marL="16002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B98BC5B9-7C53-124C-9CB2-1CDCE6118F0F}"/>
              </a:ext>
            </a:extLst>
          </p:cNvPr>
          <p:cNvSpPr>
            <a:spLocks noGrp="1"/>
          </p:cNvSpPr>
          <p:nvPr>
            <p:ph type="sldNum" sz="quarter" idx="12"/>
          </p:nvPr>
        </p:nvSpPr>
        <p:spPr/>
        <p:txBody>
          <a:bodyPr/>
          <a:lstStyle/>
          <a:p>
            <a:fld id="{200CA8EA-3E88-1E47-9B86-CBF89577D921}" type="slidenum">
              <a:rPr lang="en-US" smtClean="0"/>
              <a:t>‹#›</a:t>
            </a:fld>
            <a:endParaRPr lang="en-US" dirty="0"/>
          </a:p>
        </p:txBody>
      </p:sp>
    </p:spTree>
    <p:extLst>
      <p:ext uri="{BB962C8B-B14F-4D97-AF65-F5344CB8AC3E}">
        <p14:creationId xmlns:p14="http://schemas.microsoft.com/office/powerpoint/2010/main" val="2027942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127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2874" y="2083917"/>
            <a:ext cx="8979343" cy="2250988"/>
          </a:xfrm>
        </p:spPr>
        <p:txBody>
          <a:bodyPr/>
          <a:lstStyle/>
          <a:p>
            <a:r>
              <a:rPr lang="en-US"/>
              <a:t>Click to edit Master title style</a:t>
            </a:r>
          </a:p>
        </p:txBody>
      </p:sp>
      <p:sp>
        <p:nvSpPr>
          <p:cNvPr id="3" name="Date Placeholder 2">
            <a:extLst>
              <a:ext uri="{FF2B5EF4-FFF2-40B4-BE49-F238E27FC236}">
                <a16:creationId xmlns:a16="http://schemas.microsoft.com/office/drawing/2014/main" id="{F452C891-92AF-BF4E-A5DF-B48ABFD01EB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AE29D08-DEE4-2440-96CD-2A553FD7EF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EC4B84-457D-5A43-AE00-4E8DDDEE0E9F}"/>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9" name="Text Placeholder 8">
            <a:extLst>
              <a:ext uri="{FF2B5EF4-FFF2-40B4-BE49-F238E27FC236}">
                <a16:creationId xmlns:a16="http://schemas.microsoft.com/office/drawing/2014/main" id="{4C986063-5590-2540-AD01-371777DB5AE9}"/>
              </a:ext>
            </a:extLst>
          </p:cNvPr>
          <p:cNvSpPr>
            <a:spLocks noGrp="1"/>
          </p:cNvSpPr>
          <p:nvPr>
            <p:ph type="body" sz="quarter" idx="13" hasCustomPrompt="1"/>
          </p:nvPr>
        </p:nvSpPr>
        <p:spPr>
          <a:xfrm>
            <a:off x="832874" y="4563340"/>
            <a:ext cx="8979343" cy="838200"/>
          </a:xfrm>
          <a:prstGeom prst="rect">
            <a:avLst/>
          </a:prstGeom>
        </p:spPr>
        <p:txBody>
          <a:bodyPr/>
          <a:lstStyle>
            <a:lvl1pPr marL="0" indent="0">
              <a:buNone/>
              <a:defRPr>
                <a:solidFill>
                  <a:schemeClr val="bg1"/>
                </a:solidFill>
              </a:defRPr>
            </a:lvl1pPr>
            <a:lvl2pPr marL="457189"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4" indent="0">
              <a:buNone/>
              <a:defRPr>
                <a:solidFill>
                  <a:schemeClr val="bg1"/>
                </a:solidFill>
              </a:defRPr>
            </a:lvl5pPr>
          </a:lstStyle>
          <a:p>
            <a:pPr lvl="0"/>
            <a:r>
              <a:rPr lang="en-US"/>
              <a:t>Subtitle</a:t>
            </a:r>
          </a:p>
        </p:txBody>
      </p:sp>
    </p:spTree>
    <p:extLst>
      <p:ext uri="{BB962C8B-B14F-4D97-AF65-F5344CB8AC3E}">
        <p14:creationId xmlns:p14="http://schemas.microsoft.com/office/powerpoint/2010/main" val="1411058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6356351"/>
            <a:ext cx="12192000" cy="501648"/>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928255" y="441383"/>
            <a:ext cx="9144000" cy="745048"/>
          </a:xfrm>
        </p:spPr>
        <p:txBody>
          <a:bodyPr anchor="b"/>
          <a:lstStyle>
            <a:lvl1pPr algn="l">
              <a:defRPr sz="5000">
                <a:solidFill>
                  <a:srgbClr val="004986"/>
                </a:solidFill>
              </a:defRPr>
            </a:lvl1pPr>
          </a:lstStyle>
          <a:p>
            <a:r>
              <a:rPr lang="en-US"/>
              <a:t>Click to edit master title style</a:t>
            </a:r>
          </a:p>
        </p:txBody>
      </p:sp>
      <p:sp>
        <p:nvSpPr>
          <p:cNvPr id="8" name="Text Placeholder 10"/>
          <p:cNvSpPr>
            <a:spLocks noGrp="1"/>
          </p:cNvSpPr>
          <p:nvPr>
            <p:ph type="body" sz="quarter" idx="10"/>
          </p:nvPr>
        </p:nvSpPr>
        <p:spPr>
          <a:xfrm>
            <a:off x="928255" y="1313847"/>
            <a:ext cx="9144000" cy="3922296"/>
          </a:xfrm>
          <a:prstGeom prst="rect">
            <a:avLst/>
          </a:prstGeom>
        </p:spPr>
        <p:txBody>
          <a:bodyPr/>
          <a:lstStyle>
            <a:lvl1pPr>
              <a:defRPr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pic>
        <p:nvPicPr>
          <p:cNvPr id="6" name="Picture 5" descr="Centers for Medicare &amp; Medicaid Service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55805" y="6410325"/>
            <a:ext cx="1007745" cy="350696"/>
          </a:xfrm>
          <a:prstGeom prst="rect">
            <a:avLst/>
          </a:prstGeom>
        </p:spPr>
      </p:pic>
      <p:sp>
        <p:nvSpPr>
          <p:cNvPr id="25" name="Footer Placeholder 10">
            <a:extLst>
              <a:ext uri="{FF2B5EF4-FFF2-40B4-BE49-F238E27FC236}">
                <a16:creationId xmlns:a16="http://schemas.microsoft.com/office/drawing/2014/main" id="{14E83814-5EA9-C949-932B-64096ABC107C}"/>
              </a:ext>
            </a:extLst>
          </p:cNvPr>
          <p:cNvSpPr>
            <a:spLocks noGrp="1"/>
          </p:cNvSpPr>
          <p:nvPr/>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400"/>
          </a:p>
        </p:txBody>
      </p:sp>
      <p:sp>
        <p:nvSpPr>
          <p:cNvPr id="27" name="Date Placeholder 3">
            <a:extLst>
              <a:ext uri="{FF2B5EF4-FFF2-40B4-BE49-F238E27FC236}">
                <a16:creationId xmlns:a16="http://schemas.microsoft.com/office/drawing/2014/main" id="{6154B9DD-26C6-7D40-9996-2C42CA136E00}"/>
              </a:ext>
            </a:extLst>
          </p:cNvPr>
          <p:cNvSpPr>
            <a:spLocks noGrp="1"/>
          </p:cNvSpPr>
          <p:nvPr>
            <p:ph type="dt" sz="half" idx="11"/>
          </p:nvPr>
        </p:nvSpPr>
        <p:spPr>
          <a:xfrm>
            <a:off x="838200" y="6356351"/>
            <a:ext cx="2743200" cy="365125"/>
          </a:xfrm>
          <a:prstGeom prst="rect">
            <a:avLst/>
          </a:prstGeom>
        </p:spPr>
        <p:txBody>
          <a:bodyPr/>
          <a:lstStyle/>
          <a:p>
            <a:endParaRPr lang="en-US"/>
          </a:p>
        </p:txBody>
      </p:sp>
      <p:sp>
        <p:nvSpPr>
          <p:cNvPr id="28" name="Footer Placeholder 4">
            <a:extLst>
              <a:ext uri="{FF2B5EF4-FFF2-40B4-BE49-F238E27FC236}">
                <a16:creationId xmlns:a16="http://schemas.microsoft.com/office/drawing/2014/main" id="{F7A32B59-52F2-1D4E-8130-7FC2452037F0}"/>
              </a:ext>
            </a:extLst>
          </p:cNvPr>
          <p:cNvSpPr>
            <a:spLocks noGrp="1"/>
          </p:cNvSpPr>
          <p:nvPr>
            <p:ph type="ftr" sz="quarter" idx="12"/>
          </p:nvPr>
        </p:nvSpPr>
        <p:spPr>
          <a:xfrm>
            <a:off x="4038600" y="6356351"/>
            <a:ext cx="4114800" cy="365125"/>
          </a:xfrm>
          <a:prstGeom prst="rect">
            <a:avLst/>
          </a:prstGeom>
        </p:spPr>
        <p:txBody>
          <a:bodyPr/>
          <a:lstStyle/>
          <a:p>
            <a:endParaRPr lang="en-US"/>
          </a:p>
        </p:txBody>
      </p:sp>
      <p:sp>
        <p:nvSpPr>
          <p:cNvPr id="16" name="Slide Number Placeholder 5">
            <a:extLst>
              <a:ext uri="{FF2B5EF4-FFF2-40B4-BE49-F238E27FC236}">
                <a16:creationId xmlns:a16="http://schemas.microsoft.com/office/drawing/2014/main" id="{1F38A660-4B4B-094A-A964-F0000BC79708}"/>
              </a:ext>
            </a:extLst>
          </p:cNvPr>
          <p:cNvSpPr>
            <a:spLocks noGrp="1"/>
          </p:cNvSpPr>
          <p:nvPr>
            <p:ph type="sldNum" sz="quarter" idx="4"/>
          </p:nvPr>
        </p:nvSpPr>
        <p:spPr>
          <a:xfrm>
            <a:off x="9637486" y="6356351"/>
            <a:ext cx="459015" cy="365125"/>
          </a:xfrm>
          <a:prstGeom prst="rect">
            <a:avLst/>
          </a:prstGeom>
        </p:spPr>
        <p:txBody>
          <a:bodyPr vert="horz" lIns="91440" tIns="45720" rIns="91440" bIns="45720" rtlCol="0" anchor="ctr"/>
          <a:lstStyle>
            <a:lvl1pPr algn="l">
              <a:defRPr sz="1200">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69585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12" name="Picture Placeholder 9" descr="Placeholder for image or photo">
            <a:extLst>
              <a:ext uri="{FF2B5EF4-FFF2-40B4-BE49-F238E27FC236}">
                <a16:creationId xmlns:a16="http://schemas.microsoft.com/office/drawing/2014/main" id="{9736A074-7AC9-7D40-B23F-293325A12E7B}"/>
              </a:ext>
            </a:extLst>
          </p:cNvPr>
          <p:cNvSpPr>
            <a:spLocks noGrp="1"/>
          </p:cNvSpPr>
          <p:nvPr>
            <p:ph type="pic" sz="quarter" idx="14"/>
          </p:nvPr>
        </p:nvSpPr>
        <p:spPr>
          <a:xfrm>
            <a:off x="6783387" y="2713220"/>
            <a:ext cx="5408612" cy="4153350"/>
          </a:xfrm>
          <a:prstGeom prst="rect">
            <a:avLst/>
          </a:prstGeom>
        </p:spPr>
        <p:txBody>
          <a:bodyPr anchor="ctr" anchorCtr="0"/>
          <a:lstStyle>
            <a:lvl1pPr marL="0" indent="0" algn="ctr">
              <a:buNone/>
              <a:defRPr/>
            </a:lvl1pPr>
          </a:lstStyle>
          <a:p>
            <a:r>
              <a:rPr lang="en-US" dirty="0"/>
              <a:t>Click icon to add picture</a:t>
            </a:r>
          </a:p>
        </p:txBody>
      </p:sp>
      <p:grpSp>
        <p:nvGrpSpPr>
          <p:cNvPr id="7" name="Group 6">
            <a:extLst>
              <a:ext uri="{FF2B5EF4-FFF2-40B4-BE49-F238E27FC236}">
                <a16:creationId xmlns:a16="http://schemas.microsoft.com/office/drawing/2014/main" id="{CBC20713-66DF-1746-B5C0-9154E5F01504}"/>
              </a:ext>
            </a:extLst>
          </p:cNvPr>
          <p:cNvGrpSpPr/>
          <p:nvPr userDrawn="1"/>
        </p:nvGrpSpPr>
        <p:grpSpPr>
          <a:xfrm>
            <a:off x="0" y="1345188"/>
            <a:ext cx="12192000" cy="1368032"/>
            <a:chOff x="-16932" y="1"/>
            <a:chExt cx="9077587" cy="1052332"/>
          </a:xfrm>
        </p:grpSpPr>
        <p:sp>
          <p:nvSpPr>
            <p:cNvPr id="8" name="Rectangle 7">
              <a:extLst>
                <a:ext uri="{FF2B5EF4-FFF2-40B4-BE49-F238E27FC236}">
                  <a16:creationId xmlns:a16="http://schemas.microsoft.com/office/drawing/2014/main" id="{4A238F75-8E71-C548-BE3B-3F6C98D21E33}"/>
                </a:ext>
              </a:extLst>
            </p:cNvPr>
            <p:cNvSpPr/>
            <p:nvPr userDrawn="1"/>
          </p:nvSpPr>
          <p:spPr bwMode="auto">
            <a:xfrm>
              <a:off x="-16932" y="892258"/>
              <a:ext cx="9077586" cy="16007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9" name="Rectangle 8">
              <a:extLst>
                <a:ext uri="{FF2B5EF4-FFF2-40B4-BE49-F238E27FC236}">
                  <a16:creationId xmlns:a16="http://schemas.microsoft.com/office/drawing/2014/main" id="{FCD984B8-D0B6-6648-BBAE-CC9C912054AB}"/>
                </a:ext>
              </a:extLst>
            </p:cNvPr>
            <p:cNvSpPr/>
            <p:nvPr userDrawn="1"/>
          </p:nvSpPr>
          <p:spPr bwMode="auto">
            <a:xfrm>
              <a:off x="-16932" y="1"/>
              <a:ext cx="9077587"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2" name="Title 1">
            <a:extLst>
              <a:ext uri="{FF2B5EF4-FFF2-40B4-BE49-F238E27FC236}">
                <a16:creationId xmlns:a16="http://schemas.microsoft.com/office/drawing/2014/main" id="{1B8D2298-C9E7-BA4B-911D-47A58268C733}"/>
              </a:ext>
            </a:extLst>
          </p:cNvPr>
          <p:cNvSpPr>
            <a:spLocks noGrp="1"/>
          </p:cNvSpPr>
          <p:nvPr>
            <p:ph type="title"/>
          </p:nvPr>
        </p:nvSpPr>
        <p:spPr>
          <a:xfrm>
            <a:off x="755903" y="1254872"/>
            <a:ext cx="9748573" cy="1325563"/>
          </a:xfrm>
        </p:spPr>
        <p:txBody>
          <a:bodyPr>
            <a:noAutofit/>
          </a:bodyPr>
          <a:lstStyle>
            <a:lvl1pPr>
              <a:defRPr sz="3600"/>
            </a:lvl1pPr>
          </a:lstStyle>
          <a:p>
            <a:r>
              <a:rPr lang="en-US" dirty="0"/>
              <a:t>Click to edit Master title style</a:t>
            </a:r>
          </a:p>
        </p:txBody>
      </p:sp>
      <p:sp>
        <p:nvSpPr>
          <p:cNvPr id="15" name="Text Placeholder 14">
            <a:extLst>
              <a:ext uri="{FF2B5EF4-FFF2-40B4-BE49-F238E27FC236}">
                <a16:creationId xmlns:a16="http://schemas.microsoft.com/office/drawing/2014/main" id="{41E9C0CF-4AE9-6C4A-BB10-3DE711E889C2}"/>
              </a:ext>
            </a:extLst>
          </p:cNvPr>
          <p:cNvSpPr>
            <a:spLocks noGrp="1"/>
          </p:cNvSpPr>
          <p:nvPr>
            <p:ph type="body" sz="quarter" idx="12" hasCustomPrompt="1"/>
          </p:nvPr>
        </p:nvSpPr>
        <p:spPr>
          <a:xfrm>
            <a:off x="625536" y="2761710"/>
            <a:ext cx="5276850" cy="1030287"/>
          </a:xfrm>
          <a:prstGeom prst="rect">
            <a:avLst/>
          </a:prstGeom>
        </p:spPr>
        <p:txBody>
          <a:bodyPr>
            <a:noAutofit/>
          </a:bodyPr>
          <a:lstStyle>
            <a:lvl1pPr marL="0" indent="0">
              <a:buNone/>
              <a:defRPr sz="2800" b="1" i="1">
                <a:solidFill>
                  <a:srgbClr val="0053A0"/>
                </a:solidFill>
                <a:latin typeface="Arial" panose="020B0604020202020204" pitchFamily="34" charset="0"/>
                <a:cs typeface="Arial" panose="020B0604020202020204" pitchFamily="34" charset="0"/>
              </a:defRPr>
            </a:lvl1pPr>
            <a:lvl2pPr marL="457200" indent="0">
              <a:buNone/>
              <a:defRPr i="1">
                <a:latin typeface="+mn-lt"/>
              </a:defRPr>
            </a:lvl2pPr>
            <a:lvl3pPr marL="914400" indent="0">
              <a:buNone/>
              <a:defRPr i="1">
                <a:latin typeface="+mn-lt"/>
              </a:defRPr>
            </a:lvl3pPr>
            <a:lvl4pPr marL="914400" indent="0">
              <a:buNone/>
              <a:defRPr i="1">
                <a:latin typeface="+mn-lt"/>
              </a:defRPr>
            </a:lvl4pPr>
            <a:lvl5pPr marL="1371600" indent="0">
              <a:buNone/>
              <a:defRPr i="1">
                <a:latin typeface="+mn-lt"/>
              </a:defRPr>
            </a:lvl5pPr>
          </a:lstStyle>
          <a:p>
            <a:pPr lvl="0"/>
            <a:r>
              <a:rPr lang="en-US" dirty="0"/>
              <a:t>Subtitle</a:t>
            </a:r>
          </a:p>
        </p:txBody>
      </p:sp>
      <p:sp>
        <p:nvSpPr>
          <p:cNvPr id="16" name="Text Placeholder 14">
            <a:extLst>
              <a:ext uri="{FF2B5EF4-FFF2-40B4-BE49-F238E27FC236}">
                <a16:creationId xmlns:a16="http://schemas.microsoft.com/office/drawing/2014/main" id="{55D7FA05-C13B-AD49-A875-884F36F6BA97}"/>
              </a:ext>
            </a:extLst>
          </p:cNvPr>
          <p:cNvSpPr>
            <a:spLocks noGrp="1"/>
          </p:cNvSpPr>
          <p:nvPr>
            <p:ph type="body" sz="quarter" idx="13" hasCustomPrompt="1"/>
          </p:nvPr>
        </p:nvSpPr>
        <p:spPr>
          <a:xfrm>
            <a:off x="625536" y="4071579"/>
            <a:ext cx="5276850" cy="1030287"/>
          </a:xfrm>
          <a:prstGeom prst="rect">
            <a:avLst/>
          </a:prstGeom>
        </p:spPr>
        <p:txBody>
          <a:bodyPr>
            <a:noAutofit/>
          </a:bodyPr>
          <a:lstStyle>
            <a:lvl1pPr marL="0" indent="0">
              <a:buNone/>
              <a:defRPr sz="2800" b="1" i="1">
                <a:solidFill>
                  <a:srgbClr val="0053A0"/>
                </a:solidFill>
                <a:latin typeface="Arial" panose="020B0604020202020204" pitchFamily="34" charset="0"/>
                <a:cs typeface="Arial" panose="020B0604020202020204" pitchFamily="34" charset="0"/>
              </a:defRPr>
            </a:lvl1pPr>
            <a:lvl2pPr marL="457200" indent="0">
              <a:buNone/>
              <a:defRPr i="1">
                <a:latin typeface="+mn-lt"/>
              </a:defRPr>
            </a:lvl2pPr>
            <a:lvl3pPr marL="914400" indent="0">
              <a:buNone/>
              <a:defRPr i="1">
                <a:latin typeface="+mn-lt"/>
              </a:defRPr>
            </a:lvl3pPr>
            <a:lvl4pPr marL="914400" indent="0">
              <a:buNone/>
              <a:defRPr i="1">
                <a:latin typeface="+mn-lt"/>
              </a:defRPr>
            </a:lvl4pPr>
            <a:lvl5pPr marL="1371600" indent="0">
              <a:buNone/>
              <a:defRPr i="1">
                <a:latin typeface="+mn-lt"/>
              </a:defRPr>
            </a:lvl5pPr>
          </a:lstStyle>
          <a:p>
            <a:pPr lvl="0"/>
            <a:r>
              <a:rPr lang="en-US" dirty="0"/>
              <a:t>Presenter</a:t>
            </a:r>
          </a:p>
        </p:txBody>
      </p:sp>
      <p:pic>
        <p:nvPicPr>
          <p:cNvPr id="6" name="Picture 5" descr="The Centers for Medicare and Medicaid logo.">
            <a:extLst>
              <a:ext uri="{FF2B5EF4-FFF2-40B4-BE49-F238E27FC236}">
                <a16:creationId xmlns:a16="http://schemas.microsoft.com/office/drawing/2014/main" id="{68FDF833-8C4B-DB42-BE2B-7879BB32FE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487258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5507182"/>
            <a:ext cx="12192000" cy="1368425"/>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928255" y="441383"/>
            <a:ext cx="9877859" cy="745048"/>
          </a:xfrm>
        </p:spPr>
        <p:txBody>
          <a:bodyPr anchor="b"/>
          <a:lstStyle>
            <a:lvl1pPr algn="l">
              <a:defRPr sz="5000">
                <a:solidFill>
                  <a:srgbClr val="004986"/>
                </a:solidFil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1" y="5871337"/>
            <a:ext cx="1841500" cy="640843"/>
          </a:xfrm>
          <a:prstGeom prst="rect">
            <a:avLst/>
          </a:prstGeom>
        </p:spPr>
      </p:pic>
      <p:sp>
        <p:nvSpPr>
          <p:cNvPr id="4" name="Table Placeholder 3">
            <a:extLst>
              <a:ext uri="{FF2B5EF4-FFF2-40B4-BE49-F238E27FC236}">
                <a16:creationId xmlns:a16="http://schemas.microsoft.com/office/drawing/2014/main" id="{04E1EECE-B442-2B40-AE12-01C2243E511D}"/>
              </a:ext>
            </a:extLst>
          </p:cNvPr>
          <p:cNvSpPr>
            <a:spLocks noGrp="1"/>
          </p:cNvSpPr>
          <p:nvPr>
            <p:ph type="tbl" sz="quarter" idx="10"/>
          </p:nvPr>
        </p:nvSpPr>
        <p:spPr>
          <a:xfrm>
            <a:off x="928689" y="1339851"/>
            <a:ext cx="9877425" cy="3824288"/>
          </a:xfrm>
          <a:prstGeom prst="rect">
            <a:avLst/>
          </a:prstGeom>
        </p:spPr>
        <p:txBody>
          <a:bodyPr/>
          <a:lstStyle/>
          <a:p>
            <a:endParaRPr lang="en-US"/>
          </a:p>
        </p:txBody>
      </p:sp>
      <p:sp>
        <p:nvSpPr>
          <p:cNvPr id="8" name="Footer Placeholder 10">
            <a:extLst>
              <a:ext uri="{FF2B5EF4-FFF2-40B4-BE49-F238E27FC236}">
                <a16:creationId xmlns:a16="http://schemas.microsoft.com/office/drawing/2014/main" id="{11BDECC5-A2D2-AF4C-AAA5-A3BCBDD7686C}"/>
              </a:ext>
            </a:extLst>
          </p:cNvPr>
          <p:cNvSpPr>
            <a:spLocks noGrp="1"/>
          </p:cNvSpPr>
          <p:nvPr userDrawn="1"/>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400"/>
          </a:p>
        </p:txBody>
      </p:sp>
      <p:sp>
        <p:nvSpPr>
          <p:cNvPr id="11" name="Date Placeholder 3">
            <a:extLst>
              <a:ext uri="{FF2B5EF4-FFF2-40B4-BE49-F238E27FC236}">
                <a16:creationId xmlns:a16="http://schemas.microsoft.com/office/drawing/2014/main" id="{176CEDFF-6B9B-A741-BA79-C3C971A1CC67}"/>
              </a:ext>
            </a:extLst>
          </p:cNvPr>
          <p:cNvSpPr>
            <a:spLocks noGrp="1"/>
          </p:cNvSpPr>
          <p:nvPr>
            <p:ph type="dt" sz="half" idx="11"/>
          </p:nvPr>
        </p:nvSpPr>
        <p:spPr>
          <a:xfrm>
            <a:off x="838200" y="6356351"/>
            <a:ext cx="2743200" cy="365125"/>
          </a:xfrm>
          <a:prstGeom prst="rect">
            <a:avLst/>
          </a:prstGeom>
        </p:spPr>
        <p:txBody>
          <a:bodyPr/>
          <a:lstStyle/>
          <a:p>
            <a:endParaRPr lang="en-US"/>
          </a:p>
        </p:txBody>
      </p:sp>
      <p:sp>
        <p:nvSpPr>
          <p:cNvPr id="12" name="Footer Placeholder 4">
            <a:extLst>
              <a:ext uri="{FF2B5EF4-FFF2-40B4-BE49-F238E27FC236}">
                <a16:creationId xmlns:a16="http://schemas.microsoft.com/office/drawing/2014/main" id="{CEE5D163-1CF3-154C-BF7D-0CA5A4F4F1C3}"/>
              </a:ext>
            </a:extLst>
          </p:cNvPr>
          <p:cNvSpPr>
            <a:spLocks noGrp="1"/>
          </p:cNvSpPr>
          <p:nvPr>
            <p:ph type="ftr" sz="quarter" idx="12"/>
          </p:nvPr>
        </p:nvSpPr>
        <p:spPr>
          <a:xfrm>
            <a:off x="4038600" y="6356351"/>
            <a:ext cx="4114800" cy="365125"/>
          </a:xfrm>
          <a:prstGeom prst="rect">
            <a:avLst/>
          </a:prstGeom>
        </p:spPr>
        <p:txBody>
          <a:bodyPr/>
          <a:lstStyle/>
          <a:p>
            <a:endParaRPr lang="en-US"/>
          </a:p>
        </p:txBody>
      </p:sp>
      <p:sp>
        <p:nvSpPr>
          <p:cNvPr id="10" name="Slide Number Placeholder 5">
            <a:extLst>
              <a:ext uri="{FF2B5EF4-FFF2-40B4-BE49-F238E27FC236}">
                <a16:creationId xmlns:a16="http://schemas.microsoft.com/office/drawing/2014/main" id="{FE044AB7-FD65-C94B-BEC6-5EBBD51832E5}"/>
              </a:ext>
            </a:extLst>
          </p:cNvPr>
          <p:cNvSpPr>
            <a:spLocks noGrp="1"/>
          </p:cNvSpPr>
          <p:nvPr>
            <p:ph type="sldNum" sz="quarter" idx="4"/>
          </p:nvPr>
        </p:nvSpPr>
        <p:spPr>
          <a:xfrm>
            <a:off x="9637486" y="6356351"/>
            <a:ext cx="459015" cy="365125"/>
          </a:xfrm>
          <a:prstGeom prst="rect">
            <a:avLst/>
          </a:prstGeom>
        </p:spPr>
        <p:txBody>
          <a:bodyPr vert="horz" lIns="91440" tIns="45720" rIns="91440" bIns="45720" rtlCol="0" anchor="ctr"/>
          <a:lstStyle>
            <a:lvl1pPr algn="l">
              <a:defRPr sz="1200">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33497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9" name="Rectangle 8"/>
          <p:cNvSpPr/>
          <p:nvPr userDrawn="1"/>
        </p:nvSpPr>
        <p:spPr>
          <a:xfrm>
            <a:off x="0" y="5507182"/>
            <a:ext cx="12192000" cy="1368425"/>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Title 1"/>
          <p:cNvSpPr>
            <a:spLocks noGrp="1"/>
          </p:cNvSpPr>
          <p:nvPr>
            <p:ph type="ctrTitle" hasCustomPrompt="1"/>
          </p:nvPr>
        </p:nvSpPr>
        <p:spPr>
          <a:xfrm>
            <a:off x="928255" y="441383"/>
            <a:ext cx="9877859" cy="745048"/>
          </a:xfrm>
        </p:spPr>
        <p:txBody>
          <a:bodyPr anchor="b"/>
          <a:lstStyle>
            <a:lvl1pPr algn="l">
              <a:defRPr sz="5000">
                <a:solidFill>
                  <a:srgbClr val="004986"/>
                </a:solidFill>
              </a:defRPr>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96501" y="5871337"/>
            <a:ext cx="1841500" cy="640843"/>
          </a:xfrm>
          <a:prstGeom prst="rect">
            <a:avLst/>
          </a:prstGeom>
        </p:spPr>
      </p:pic>
      <p:sp>
        <p:nvSpPr>
          <p:cNvPr id="5" name="Picture Placeholder 4">
            <a:extLst>
              <a:ext uri="{FF2B5EF4-FFF2-40B4-BE49-F238E27FC236}">
                <a16:creationId xmlns:a16="http://schemas.microsoft.com/office/drawing/2014/main" id="{3D6ACE7E-5779-2749-A63F-69BA099D0957}"/>
              </a:ext>
            </a:extLst>
          </p:cNvPr>
          <p:cNvSpPr>
            <a:spLocks noGrp="1"/>
          </p:cNvSpPr>
          <p:nvPr>
            <p:ph type="pic" sz="quarter" idx="10"/>
          </p:nvPr>
        </p:nvSpPr>
        <p:spPr>
          <a:xfrm>
            <a:off x="929218" y="1309036"/>
            <a:ext cx="3369733" cy="4041897"/>
          </a:xfrm>
          <a:prstGeom prst="rect">
            <a:avLst/>
          </a:prstGeom>
        </p:spPr>
        <p:txBody>
          <a:bodyPr/>
          <a:lstStyle/>
          <a:p>
            <a:endParaRPr lang="en-US"/>
          </a:p>
        </p:txBody>
      </p:sp>
      <p:sp>
        <p:nvSpPr>
          <p:cNvPr id="8" name="Text Placeholder 7">
            <a:extLst>
              <a:ext uri="{FF2B5EF4-FFF2-40B4-BE49-F238E27FC236}">
                <a16:creationId xmlns:a16="http://schemas.microsoft.com/office/drawing/2014/main" id="{F2474F26-DC81-CE4A-9849-AD502DCD63CE}"/>
              </a:ext>
            </a:extLst>
          </p:cNvPr>
          <p:cNvSpPr>
            <a:spLocks noGrp="1"/>
          </p:cNvSpPr>
          <p:nvPr>
            <p:ph type="body" sz="quarter" idx="11"/>
          </p:nvPr>
        </p:nvSpPr>
        <p:spPr>
          <a:xfrm>
            <a:off x="4453467" y="1308101"/>
            <a:ext cx="6352117" cy="404283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10">
            <a:extLst>
              <a:ext uri="{FF2B5EF4-FFF2-40B4-BE49-F238E27FC236}">
                <a16:creationId xmlns:a16="http://schemas.microsoft.com/office/drawing/2014/main" id="{02DE0AC4-BCC0-7747-8E35-F754FCC287E2}"/>
              </a:ext>
            </a:extLst>
          </p:cNvPr>
          <p:cNvSpPr>
            <a:spLocks noGrp="1"/>
          </p:cNvSpPr>
          <p:nvPr userDrawn="1"/>
        </p:nvSpPr>
        <p:spPr>
          <a:xfrm>
            <a:off x="4777339" y="6025348"/>
            <a:ext cx="5486400" cy="486833"/>
          </a:xfrm>
          <a:prstGeom prst="rect">
            <a:avLst/>
          </a:prstGeom>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en-US" sz="2400"/>
          </a:p>
        </p:txBody>
      </p:sp>
      <p:sp>
        <p:nvSpPr>
          <p:cNvPr id="12" name="Date Placeholder 3">
            <a:extLst>
              <a:ext uri="{FF2B5EF4-FFF2-40B4-BE49-F238E27FC236}">
                <a16:creationId xmlns:a16="http://schemas.microsoft.com/office/drawing/2014/main" id="{96209D1D-CF5F-FA43-BB59-F1E677BAD40D}"/>
              </a:ext>
            </a:extLst>
          </p:cNvPr>
          <p:cNvSpPr>
            <a:spLocks noGrp="1"/>
          </p:cNvSpPr>
          <p:nvPr>
            <p:ph type="dt" sz="half" idx="12"/>
          </p:nvPr>
        </p:nvSpPr>
        <p:spPr>
          <a:xfrm>
            <a:off x="838200" y="6356351"/>
            <a:ext cx="2743200" cy="365125"/>
          </a:xfrm>
          <a:prstGeom prst="rect">
            <a:avLst/>
          </a:prstGeom>
        </p:spPr>
        <p:txBody>
          <a:bodyPr/>
          <a:lstStyle/>
          <a:p>
            <a:endParaRPr lang="en-US"/>
          </a:p>
        </p:txBody>
      </p:sp>
      <p:sp>
        <p:nvSpPr>
          <p:cNvPr id="13" name="Footer Placeholder 4">
            <a:extLst>
              <a:ext uri="{FF2B5EF4-FFF2-40B4-BE49-F238E27FC236}">
                <a16:creationId xmlns:a16="http://schemas.microsoft.com/office/drawing/2014/main" id="{CBBCAD72-2B27-1E4B-B3DB-432D006729DE}"/>
              </a:ext>
            </a:extLst>
          </p:cNvPr>
          <p:cNvSpPr>
            <a:spLocks noGrp="1"/>
          </p:cNvSpPr>
          <p:nvPr>
            <p:ph type="ftr" sz="quarter" idx="13"/>
          </p:nvPr>
        </p:nvSpPr>
        <p:spPr>
          <a:xfrm>
            <a:off x="4038600" y="6356351"/>
            <a:ext cx="4114800" cy="365125"/>
          </a:xfrm>
          <a:prstGeom prst="rect">
            <a:avLst/>
          </a:prstGeom>
        </p:spPr>
        <p:txBody>
          <a:bodyPr/>
          <a:lstStyle/>
          <a:p>
            <a:endParaRPr lang="en-US"/>
          </a:p>
        </p:txBody>
      </p:sp>
      <p:sp>
        <p:nvSpPr>
          <p:cNvPr id="11" name="Slide Number Placeholder 5">
            <a:extLst>
              <a:ext uri="{FF2B5EF4-FFF2-40B4-BE49-F238E27FC236}">
                <a16:creationId xmlns:a16="http://schemas.microsoft.com/office/drawing/2014/main" id="{9FCF8D2C-F720-E04C-8BAA-8E3D608222C5}"/>
              </a:ext>
            </a:extLst>
          </p:cNvPr>
          <p:cNvSpPr>
            <a:spLocks noGrp="1"/>
          </p:cNvSpPr>
          <p:nvPr>
            <p:ph type="sldNum" sz="quarter" idx="4"/>
          </p:nvPr>
        </p:nvSpPr>
        <p:spPr>
          <a:xfrm>
            <a:off x="9637486" y="6356351"/>
            <a:ext cx="459015" cy="365125"/>
          </a:xfrm>
          <a:prstGeom prst="rect">
            <a:avLst/>
          </a:prstGeom>
        </p:spPr>
        <p:txBody>
          <a:bodyPr vert="horz" lIns="91440" tIns="45720" rIns="91440" bIns="45720" rtlCol="0" anchor="ctr"/>
          <a:lstStyle>
            <a:lvl1pPr algn="l">
              <a:defRPr sz="1200">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5944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1ED6A-8FF0-4FC9-A3A1-250CA35E27C7}" type="slidenum">
              <a:rPr lang="en-US" smtClean="0"/>
              <a:t>‹#›</a:t>
            </a:fld>
            <a:endParaRPr lang="en-US"/>
          </a:p>
        </p:txBody>
      </p:sp>
    </p:spTree>
    <p:extLst>
      <p:ext uri="{BB962C8B-B14F-4D97-AF65-F5344CB8AC3E}">
        <p14:creationId xmlns:p14="http://schemas.microsoft.com/office/powerpoint/2010/main" val="2884420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The Centers for Medicare and Medicaid logo.">
            <a:extLst>
              <a:ext uri="{FF2B5EF4-FFF2-40B4-BE49-F238E27FC236}">
                <a16:creationId xmlns:a16="http://schemas.microsoft.com/office/drawing/2014/main" id="{58BD72E0-EE22-0F43-9C71-03E9C49093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400" y="179861"/>
            <a:ext cx="2652325" cy="914400"/>
          </a:xfrm>
          <a:prstGeom prst="rect">
            <a:avLst/>
          </a:prstGeom>
        </p:spPr>
      </p:pic>
      <p:sp>
        <p:nvSpPr>
          <p:cNvPr id="11" name="Title Placeholder 1">
            <a:extLst>
              <a:ext uri="{FF2B5EF4-FFF2-40B4-BE49-F238E27FC236}">
                <a16:creationId xmlns:a16="http://schemas.microsoft.com/office/drawing/2014/main" id="{6C2731C1-A8C9-1649-8A3F-851D95B1AC24}"/>
              </a:ext>
            </a:extLst>
          </p:cNvPr>
          <p:cNvSpPr>
            <a:spLocks noGrp="1"/>
          </p:cNvSpPr>
          <p:nvPr>
            <p:ph type="title"/>
          </p:nvPr>
        </p:nvSpPr>
        <p:spPr>
          <a:xfrm>
            <a:off x="960120" y="1516232"/>
            <a:ext cx="10515600" cy="1109797"/>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FAF07196-C096-0748-853F-77903F28A55F}"/>
              </a:ext>
            </a:extLst>
          </p:cNvPr>
          <p:cNvSpPr>
            <a:spLocks noGrp="1"/>
          </p:cNvSpPr>
          <p:nvPr>
            <p:ph type="body" sz="quarter" idx="10" hasCustomPrompt="1"/>
          </p:nvPr>
        </p:nvSpPr>
        <p:spPr>
          <a:xfrm>
            <a:off x="72136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a:extLst>
              <a:ext uri="{FF2B5EF4-FFF2-40B4-BE49-F238E27FC236}">
                <a16:creationId xmlns:a16="http://schemas.microsoft.com/office/drawing/2014/main" id="{8FA34C8D-0ABC-9843-8C88-3B625AAB0C05}"/>
              </a:ext>
            </a:extLst>
          </p:cNvPr>
          <p:cNvSpPr>
            <a:spLocks noGrp="1"/>
          </p:cNvSpPr>
          <p:nvPr>
            <p:ph type="body" sz="quarter" idx="12" hasCustomPrompt="1"/>
          </p:nvPr>
        </p:nvSpPr>
        <p:spPr>
          <a:xfrm>
            <a:off x="72136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3" name="Picture Placeholder 2" descr="placeholder to add picture">
            <a:extLst>
              <a:ext uri="{FF2B5EF4-FFF2-40B4-BE49-F238E27FC236}">
                <a16:creationId xmlns:a16="http://schemas.microsoft.com/office/drawing/2014/main" id="{C3724C19-FC5F-C347-A0F6-835E0AB07976}"/>
              </a:ext>
            </a:extLst>
          </p:cNvPr>
          <p:cNvSpPr>
            <a:spLocks noGrp="1"/>
          </p:cNvSpPr>
          <p:nvPr>
            <p:ph type="pic" sz="quarter" idx="13"/>
          </p:nvPr>
        </p:nvSpPr>
        <p:spPr>
          <a:xfrm>
            <a:off x="985838" y="2800350"/>
            <a:ext cx="5372100" cy="3314700"/>
          </a:xfrm>
          <a:solidFill>
            <a:schemeClr val="bg2"/>
          </a:solidFill>
        </p:spPr>
        <p:txBody>
          <a:bodyPr/>
          <a:lstStyle>
            <a:lvl1pPr marL="0" indent="0">
              <a:buNone/>
              <a:defRPr/>
            </a:lvl1pPr>
          </a:lstStyle>
          <a:p>
            <a:endParaRPr lang="en-US"/>
          </a:p>
        </p:txBody>
      </p:sp>
      <p:sp>
        <p:nvSpPr>
          <p:cNvPr id="12" name="Date Placeholder 3">
            <a:extLst>
              <a:ext uri="{FF2B5EF4-FFF2-40B4-BE49-F238E27FC236}">
                <a16:creationId xmlns:a16="http://schemas.microsoft.com/office/drawing/2014/main" id="{8125E4FE-6D5F-AA4F-AD09-CD87696B51FE}"/>
              </a:ext>
            </a:extLst>
          </p:cNvPr>
          <p:cNvSpPr>
            <a:spLocks noGrp="1"/>
          </p:cNvSpPr>
          <p:nvPr>
            <p:ph type="dt" sz="half" idx="2"/>
          </p:nvPr>
        </p:nvSpPr>
        <p:spPr>
          <a:xfrm>
            <a:off x="2058563" y="6356351"/>
            <a:ext cx="1522836" cy="3651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15DCDBF1-C065-7D41-B131-2B5B587B9F8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972037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00225" y="807736"/>
            <a:ext cx="9499146" cy="2250988"/>
          </a:xfrm>
        </p:spPr>
        <p:txBody>
          <a:bodyPr>
            <a:normAutofit/>
          </a:bodyPr>
          <a:lstStyle>
            <a:lvl1pPr algn="l">
              <a:defRPr sz="4400"/>
            </a:lvl1pPr>
          </a:lstStyle>
          <a:p>
            <a:r>
              <a:rPr lang="en-US" dirty="0"/>
              <a:t>Click to edit Master title style</a:t>
            </a:r>
          </a:p>
        </p:txBody>
      </p:sp>
      <p:sp>
        <p:nvSpPr>
          <p:cNvPr id="4" name="Text Placeholder 3">
            <a:extLst>
              <a:ext uri="{FF2B5EF4-FFF2-40B4-BE49-F238E27FC236}">
                <a16:creationId xmlns:a16="http://schemas.microsoft.com/office/drawing/2014/main" id="{6B52CF82-A05E-4B6C-81EB-EE3679FABB4D}"/>
              </a:ext>
            </a:extLst>
          </p:cNvPr>
          <p:cNvSpPr>
            <a:spLocks noGrp="1"/>
          </p:cNvSpPr>
          <p:nvPr>
            <p:ph type="body" sz="quarter" idx="10" hasCustomPrompt="1"/>
          </p:nvPr>
        </p:nvSpPr>
        <p:spPr>
          <a:xfrm>
            <a:off x="1800225" y="3340540"/>
            <a:ext cx="9695916" cy="1698625"/>
          </a:xfrm>
          <a:prstGeom prst="rect">
            <a:avLst/>
          </a:prstGeom>
        </p:spPr>
        <p:txBody>
          <a:bodyPr/>
          <a:lstStyle>
            <a:lvl1pPr marL="0" indent="0" algn="l">
              <a:buNone/>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18A2E257-0511-D541-9B38-A8FDDBA758B5}"/>
              </a:ext>
            </a:extLst>
          </p:cNvPr>
          <p:cNvSpPr>
            <a:spLocks noGrp="1"/>
          </p:cNvSpPr>
          <p:nvPr>
            <p:ph type="dt" sz="half" idx="11"/>
          </p:nvPr>
        </p:nvSpPr>
        <p:spPr/>
        <p:txBody>
          <a:bodyPr/>
          <a:lstStyle/>
          <a:p>
            <a:endParaRPr lang="en-US"/>
          </a:p>
        </p:txBody>
      </p:sp>
      <p:sp>
        <p:nvSpPr>
          <p:cNvPr id="5" name="Footer Placeholder 4">
            <a:extLst>
              <a:ext uri="{FF2B5EF4-FFF2-40B4-BE49-F238E27FC236}">
                <a16:creationId xmlns:a16="http://schemas.microsoft.com/office/drawing/2014/main" id="{91109FFD-209B-3949-A967-E1AC58DAA390}"/>
              </a:ext>
            </a:extLst>
          </p:cNvPr>
          <p:cNvSpPr>
            <a:spLocks noGrp="1"/>
          </p:cNvSpPr>
          <p:nvPr>
            <p:ph type="ftr" sz="quarter" idx="12"/>
          </p:nvPr>
        </p:nvSpPr>
        <p:spPr/>
        <p:txBody>
          <a:bodyPr/>
          <a:lstStyle/>
          <a:p>
            <a:endParaRPr lang="en-US" dirty="0"/>
          </a:p>
        </p:txBody>
      </p:sp>
      <p:sp>
        <p:nvSpPr>
          <p:cNvPr id="8" name="Slide Number Placeholder 1">
            <a:extLst>
              <a:ext uri="{FF2B5EF4-FFF2-40B4-BE49-F238E27FC236}">
                <a16:creationId xmlns:a16="http://schemas.microsoft.com/office/drawing/2014/main" id="{6D37B496-1647-6840-8965-7B171D842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
        <p:nvSpPr>
          <p:cNvPr id="9" name="Rectangle 8">
            <a:extLst>
              <a:ext uri="{FF2B5EF4-FFF2-40B4-BE49-F238E27FC236}">
                <a16:creationId xmlns:a16="http://schemas.microsoft.com/office/drawing/2014/main" id="{B78EE49B-18B9-2B4A-9BEA-9AB7003F3B99}"/>
              </a:ext>
            </a:extLst>
          </p:cNvPr>
          <p:cNvSpPr/>
          <p:nvPr userDrawn="1"/>
        </p:nvSpPr>
        <p:spPr bwMode="auto">
          <a:xfrm>
            <a:off x="1" y="1"/>
            <a:ext cx="564444" cy="280034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10" name="Rectangle 9">
            <a:extLst>
              <a:ext uri="{FF2B5EF4-FFF2-40B4-BE49-F238E27FC236}">
                <a16:creationId xmlns:a16="http://schemas.microsoft.com/office/drawing/2014/main" id="{5F3A386A-8FEA-D64C-8D40-211742A69AC9}"/>
              </a:ext>
            </a:extLst>
          </p:cNvPr>
          <p:cNvSpPr/>
          <p:nvPr userDrawn="1"/>
        </p:nvSpPr>
        <p:spPr bwMode="auto">
          <a:xfrm>
            <a:off x="1" y="2943224"/>
            <a:ext cx="564444" cy="3914775"/>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Tree>
    <p:extLst>
      <p:ext uri="{BB962C8B-B14F-4D97-AF65-F5344CB8AC3E}">
        <p14:creationId xmlns:p14="http://schemas.microsoft.com/office/powerpoint/2010/main" val="3964760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dirty="0"/>
              <a:t>Click to edit Master title style</a:t>
            </a:r>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838200" y="1470025"/>
            <a:ext cx="10633075" cy="4595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endParaRPr lang="en-US" dirty="0"/>
          </a:p>
        </p:txBody>
      </p:sp>
      <p:sp>
        <p:nvSpPr>
          <p:cNvPr id="7" name="Slide Number Placeholder 1">
            <a:extLst>
              <a:ext uri="{FF2B5EF4-FFF2-40B4-BE49-F238E27FC236}">
                <a16:creationId xmlns:a16="http://schemas.microsoft.com/office/drawing/2014/main" id="{768E3324-E724-0F40-A8C6-B589CDEE33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1481525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endParaRPr lang="en-US" dirty="0"/>
          </a:p>
        </p:txBody>
      </p:sp>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endParaRPr lang="en-US"/>
          </a:p>
        </p:txBody>
      </p:sp>
      <p:graphicFrame>
        <p:nvGraphicFramePr>
          <p:cNvPr id="9" name="Content Placeholder 7" descr="example of smart art">
            <a:extLst>
              <a:ext uri="{FF2B5EF4-FFF2-40B4-BE49-F238E27FC236}">
                <a16:creationId xmlns:a16="http://schemas.microsoft.com/office/drawing/2014/main" id="{1252365C-E249-D443-AEC2-2DFA2D5FF925}"/>
              </a:ext>
            </a:extLst>
          </p:cNvPr>
          <p:cNvGraphicFramePr>
            <a:graphicFrameLocks/>
          </p:cNvGraphicFramePr>
          <p:nvPr userDrawn="1"/>
        </p:nvGraphicFramePr>
        <p:xfrm>
          <a:off x="609600" y="1828801"/>
          <a:ext cx="10972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2">
            <a:extLst>
              <a:ext uri="{FF2B5EF4-FFF2-40B4-BE49-F238E27FC236}">
                <a16:creationId xmlns:a16="http://schemas.microsoft.com/office/drawing/2014/main" id="{3E6EEC4C-B702-8642-A6BE-DDC1EFB0CE76}"/>
              </a:ext>
            </a:extLst>
          </p:cNvPr>
          <p:cNvSpPr>
            <a:spLocks noGrp="1"/>
          </p:cNvSpPr>
          <p:nvPr>
            <p:ph type="sldNum" sz="quarter" idx="13"/>
          </p:nvPr>
        </p:nvSpPr>
        <p:spPr>
          <a:xfrm>
            <a:off x="8610600" y="6356350"/>
            <a:ext cx="2743200" cy="365125"/>
          </a:xfrm>
          <a:prstGeom prst="rect">
            <a:avLst/>
          </a:prstGeom>
        </p:spPr>
        <p:txBody>
          <a:bodyPr/>
          <a:lstStyle/>
          <a:p>
            <a:fld id="{7022FF3C-310F-4809-A5BE-BC5BA8AA108D}" type="slidenum">
              <a:rPr lang="en-US" smtClean="0"/>
              <a:t>‹#›</a:t>
            </a:fld>
            <a:endParaRPr lang="en-US"/>
          </a:p>
        </p:txBody>
      </p:sp>
    </p:spTree>
    <p:extLst>
      <p:ext uri="{BB962C8B-B14F-4D97-AF65-F5344CB8AC3E}">
        <p14:creationId xmlns:p14="http://schemas.microsoft.com/office/powerpoint/2010/main" val="4204624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9D1F-3F20-F141-8799-9A3297F833F3}"/>
              </a:ext>
            </a:extLst>
          </p:cNvPr>
          <p:cNvSpPr>
            <a:spLocks noGrp="1"/>
          </p:cNvSpPr>
          <p:nvPr>
            <p:ph type="title"/>
          </p:nvPr>
        </p:nvSpPr>
        <p:spPr/>
        <p:txBody>
          <a:bodyPr/>
          <a:lstStyle>
            <a:lvl1pPr algn="l">
              <a:defRPr/>
            </a:lvl1pPr>
          </a:lstStyle>
          <a:p>
            <a:r>
              <a:rPr lang="en-US" dirty="0"/>
              <a:t>Click to edit Master title style</a:t>
            </a:r>
          </a:p>
        </p:txBody>
      </p:sp>
      <p:sp>
        <p:nvSpPr>
          <p:cNvPr id="6" name="Content Placeholder 5">
            <a:extLst>
              <a:ext uri="{FF2B5EF4-FFF2-40B4-BE49-F238E27FC236}">
                <a16:creationId xmlns:a16="http://schemas.microsoft.com/office/drawing/2014/main" id="{6256E87B-8348-CF4B-A4FA-A09E90CB20FA}"/>
              </a:ext>
            </a:extLst>
          </p:cNvPr>
          <p:cNvSpPr>
            <a:spLocks noGrp="1"/>
          </p:cNvSpPr>
          <p:nvPr>
            <p:ph sz="quarter" idx="12"/>
          </p:nvPr>
        </p:nvSpPr>
        <p:spPr>
          <a:xfrm>
            <a:off x="838200" y="1470025"/>
            <a:ext cx="10633075" cy="45958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Q&amp;A symbol to  bse used for questions and answers">
            <a:extLst>
              <a:ext uri="{FF2B5EF4-FFF2-40B4-BE49-F238E27FC236}">
                <a16:creationId xmlns:a16="http://schemas.microsoft.com/office/drawing/2014/main" id="{56F9467B-A997-1048-8AAC-D24E59AB07AC}"/>
              </a:ext>
            </a:extLst>
          </p:cNvPr>
          <p:cNvPicPr>
            <a:picLocks noChangeAspect="1"/>
          </p:cNvPicPr>
          <p:nvPr userDrawn="1"/>
        </p:nvPicPr>
        <p:blipFill>
          <a:blip r:embed="rId2"/>
          <a:stretch>
            <a:fillRect/>
          </a:stretch>
        </p:blipFill>
        <p:spPr>
          <a:xfrm>
            <a:off x="9684070" y="199496"/>
            <a:ext cx="2304889" cy="1635728"/>
          </a:xfrm>
          <a:prstGeom prst="rect">
            <a:avLst/>
          </a:prstGeom>
        </p:spPr>
      </p:pic>
      <p:sp>
        <p:nvSpPr>
          <p:cNvPr id="4" name="Date Placeholder 3">
            <a:extLst>
              <a:ext uri="{FF2B5EF4-FFF2-40B4-BE49-F238E27FC236}">
                <a16:creationId xmlns:a16="http://schemas.microsoft.com/office/drawing/2014/main" id="{4626DCDD-28E6-9546-A858-C331EAC98C13}"/>
              </a:ext>
            </a:extLst>
          </p:cNvPr>
          <p:cNvSpPr>
            <a:spLocks noGrp="1"/>
          </p:cNvSpPr>
          <p:nvPr>
            <p:ph type="dt" sz="half" idx="11"/>
          </p:nvPr>
        </p:nvSpPr>
        <p:spPr/>
        <p:txBody>
          <a:bodyPr/>
          <a:lstStyle/>
          <a:p>
            <a:endParaRPr lang="en-US"/>
          </a:p>
        </p:txBody>
      </p:sp>
      <p:sp>
        <p:nvSpPr>
          <p:cNvPr id="3" name="Footer Placeholder 2">
            <a:extLst>
              <a:ext uri="{FF2B5EF4-FFF2-40B4-BE49-F238E27FC236}">
                <a16:creationId xmlns:a16="http://schemas.microsoft.com/office/drawing/2014/main" id="{4EFC1FE1-D0AD-344F-ABF1-DE3747F87415}"/>
              </a:ext>
            </a:extLst>
          </p:cNvPr>
          <p:cNvSpPr>
            <a:spLocks noGrp="1"/>
          </p:cNvSpPr>
          <p:nvPr>
            <p:ph type="ftr" sz="quarter" idx="10"/>
          </p:nvPr>
        </p:nvSpPr>
        <p:spPr/>
        <p:txBody>
          <a:bodyPr/>
          <a:lstStyle/>
          <a:p>
            <a:endParaRPr lang="en-US" dirty="0"/>
          </a:p>
        </p:txBody>
      </p:sp>
      <p:sp>
        <p:nvSpPr>
          <p:cNvPr id="7" name="Slide Number Placeholder 1">
            <a:extLst>
              <a:ext uri="{FF2B5EF4-FFF2-40B4-BE49-F238E27FC236}">
                <a16:creationId xmlns:a16="http://schemas.microsoft.com/office/drawing/2014/main" id="{05E0AC63-B378-5844-96A7-0FE9AFDB52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90C7E-19BC-E445-B622-80F592729A1F}" type="slidenum">
              <a:rPr lang="en-US" smtClean="0"/>
              <a:t>‹#›</a:t>
            </a:fld>
            <a:endParaRPr lang="en-US"/>
          </a:p>
        </p:txBody>
      </p:sp>
    </p:spTree>
    <p:extLst>
      <p:ext uri="{BB962C8B-B14F-4D97-AF65-F5344CB8AC3E}">
        <p14:creationId xmlns:p14="http://schemas.microsoft.com/office/powerpoint/2010/main" val="3752267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46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sp>
        <p:nvSpPr>
          <p:cNvPr id="12" name="Picture Placeholder 9" descr="Placeholder for image or photo">
            <a:extLst>
              <a:ext uri="{FF2B5EF4-FFF2-40B4-BE49-F238E27FC236}">
                <a16:creationId xmlns:a16="http://schemas.microsoft.com/office/drawing/2014/main" id="{9736A074-7AC9-7D40-B23F-293325A12E7B}"/>
              </a:ext>
            </a:extLst>
          </p:cNvPr>
          <p:cNvSpPr>
            <a:spLocks noGrp="1"/>
          </p:cNvSpPr>
          <p:nvPr>
            <p:ph type="pic" sz="quarter" idx="14"/>
          </p:nvPr>
        </p:nvSpPr>
        <p:spPr>
          <a:xfrm>
            <a:off x="6783387" y="2713220"/>
            <a:ext cx="5408612" cy="4153350"/>
          </a:xfrm>
          <a:prstGeom prst="rect">
            <a:avLst/>
          </a:prstGeom>
        </p:spPr>
        <p:txBody>
          <a:bodyPr anchor="ctr" anchorCtr="0"/>
          <a:lstStyle>
            <a:lvl1pPr marL="0" indent="0" algn="ctr">
              <a:buNone/>
              <a:defRPr/>
            </a:lvl1pPr>
          </a:lstStyle>
          <a:p>
            <a:r>
              <a:rPr lang="en-US" dirty="0"/>
              <a:t>Click icon to add picture</a:t>
            </a:r>
          </a:p>
        </p:txBody>
      </p:sp>
      <p:grpSp>
        <p:nvGrpSpPr>
          <p:cNvPr id="7" name="Group 6">
            <a:extLst>
              <a:ext uri="{FF2B5EF4-FFF2-40B4-BE49-F238E27FC236}">
                <a16:creationId xmlns:a16="http://schemas.microsoft.com/office/drawing/2014/main" id="{CBC20713-66DF-1746-B5C0-9154E5F01504}"/>
              </a:ext>
            </a:extLst>
          </p:cNvPr>
          <p:cNvGrpSpPr/>
          <p:nvPr userDrawn="1"/>
        </p:nvGrpSpPr>
        <p:grpSpPr>
          <a:xfrm>
            <a:off x="0" y="1345188"/>
            <a:ext cx="12192000" cy="1368032"/>
            <a:chOff x="-16932" y="1"/>
            <a:chExt cx="9077587" cy="1052332"/>
          </a:xfrm>
        </p:grpSpPr>
        <p:sp>
          <p:nvSpPr>
            <p:cNvPr id="8" name="Rectangle 7">
              <a:extLst>
                <a:ext uri="{FF2B5EF4-FFF2-40B4-BE49-F238E27FC236}">
                  <a16:creationId xmlns:a16="http://schemas.microsoft.com/office/drawing/2014/main" id="{4A238F75-8E71-C548-BE3B-3F6C98D21E33}"/>
                </a:ext>
              </a:extLst>
            </p:cNvPr>
            <p:cNvSpPr/>
            <p:nvPr userDrawn="1"/>
          </p:nvSpPr>
          <p:spPr bwMode="auto">
            <a:xfrm>
              <a:off x="-16932" y="892258"/>
              <a:ext cx="9077586" cy="16007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9" name="Rectangle 8">
              <a:extLst>
                <a:ext uri="{FF2B5EF4-FFF2-40B4-BE49-F238E27FC236}">
                  <a16:creationId xmlns:a16="http://schemas.microsoft.com/office/drawing/2014/main" id="{FCD984B8-D0B6-6648-BBAE-CC9C912054AB}"/>
                </a:ext>
              </a:extLst>
            </p:cNvPr>
            <p:cNvSpPr/>
            <p:nvPr userDrawn="1"/>
          </p:nvSpPr>
          <p:spPr bwMode="auto">
            <a:xfrm>
              <a:off x="-16932" y="1"/>
              <a:ext cx="9077587"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2" name="Title 1">
            <a:extLst>
              <a:ext uri="{FF2B5EF4-FFF2-40B4-BE49-F238E27FC236}">
                <a16:creationId xmlns:a16="http://schemas.microsoft.com/office/drawing/2014/main" id="{1B8D2298-C9E7-BA4B-911D-47A58268C733}"/>
              </a:ext>
            </a:extLst>
          </p:cNvPr>
          <p:cNvSpPr>
            <a:spLocks noGrp="1"/>
          </p:cNvSpPr>
          <p:nvPr>
            <p:ph type="title"/>
          </p:nvPr>
        </p:nvSpPr>
        <p:spPr>
          <a:xfrm>
            <a:off x="755903" y="1254872"/>
            <a:ext cx="9748573" cy="1325563"/>
          </a:xfrm>
        </p:spPr>
        <p:txBody>
          <a:bodyPr>
            <a:noAutofit/>
          </a:bodyPr>
          <a:lstStyle>
            <a:lvl1pPr>
              <a:defRPr sz="3600"/>
            </a:lvl1pPr>
          </a:lstStyle>
          <a:p>
            <a:r>
              <a:rPr lang="en-US" dirty="0"/>
              <a:t>Click to edit Master title style</a:t>
            </a:r>
          </a:p>
        </p:txBody>
      </p:sp>
      <p:sp>
        <p:nvSpPr>
          <p:cNvPr id="15" name="Text Placeholder 14">
            <a:extLst>
              <a:ext uri="{FF2B5EF4-FFF2-40B4-BE49-F238E27FC236}">
                <a16:creationId xmlns:a16="http://schemas.microsoft.com/office/drawing/2014/main" id="{41E9C0CF-4AE9-6C4A-BB10-3DE711E889C2}"/>
              </a:ext>
            </a:extLst>
          </p:cNvPr>
          <p:cNvSpPr>
            <a:spLocks noGrp="1"/>
          </p:cNvSpPr>
          <p:nvPr>
            <p:ph type="body" sz="quarter" idx="12" hasCustomPrompt="1"/>
          </p:nvPr>
        </p:nvSpPr>
        <p:spPr>
          <a:xfrm>
            <a:off x="625536" y="2761710"/>
            <a:ext cx="5276850" cy="1030287"/>
          </a:xfrm>
          <a:prstGeom prst="rect">
            <a:avLst/>
          </a:prstGeom>
        </p:spPr>
        <p:txBody>
          <a:bodyPr>
            <a:noAutofit/>
          </a:bodyPr>
          <a:lstStyle>
            <a:lvl1pPr marL="0" indent="0">
              <a:buNone/>
              <a:defRPr sz="2800" b="1" i="1">
                <a:solidFill>
                  <a:srgbClr val="0053A0"/>
                </a:solidFill>
                <a:latin typeface="Arial" panose="020B0604020202020204" pitchFamily="34" charset="0"/>
                <a:cs typeface="Arial" panose="020B0604020202020204" pitchFamily="34" charset="0"/>
              </a:defRPr>
            </a:lvl1pPr>
            <a:lvl2pPr marL="457200" indent="0">
              <a:buNone/>
              <a:defRPr i="1">
                <a:latin typeface="+mn-lt"/>
              </a:defRPr>
            </a:lvl2pPr>
            <a:lvl3pPr marL="914400" indent="0">
              <a:buNone/>
              <a:defRPr i="1">
                <a:latin typeface="+mn-lt"/>
              </a:defRPr>
            </a:lvl3pPr>
            <a:lvl4pPr marL="914400" indent="0">
              <a:buNone/>
              <a:defRPr i="1">
                <a:latin typeface="+mn-lt"/>
              </a:defRPr>
            </a:lvl4pPr>
            <a:lvl5pPr marL="1371600" indent="0">
              <a:buNone/>
              <a:defRPr i="1">
                <a:latin typeface="+mn-lt"/>
              </a:defRPr>
            </a:lvl5pPr>
          </a:lstStyle>
          <a:p>
            <a:pPr lvl="0"/>
            <a:r>
              <a:rPr lang="en-US" dirty="0"/>
              <a:t>Subtitle</a:t>
            </a:r>
          </a:p>
        </p:txBody>
      </p:sp>
      <p:sp>
        <p:nvSpPr>
          <p:cNvPr id="16" name="Text Placeholder 14">
            <a:extLst>
              <a:ext uri="{FF2B5EF4-FFF2-40B4-BE49-F238E27FC236}">
                <a16:creationId xmlns:a16="http://schemas.microsoft.com/office/drawing/2014/main" id="{55D7FA05-C13B-AD49-A875-884F36F6BA97}"/>
              </a:ext>
            </a:extLst>
          </p:cNvPr>
          <p:cNvSpPr>
            <a:spLocks noGrp="1"/>
          </p:cNvSpPr>
          <p:nvPr>
            <p:ph type="body" sz="quarter" idx="13" hasCustomPrompt="1"/>
          </p:nvPr>
        </p:nvSpPr>
        <p:spPr>
          <a:xfrm>
            <a:off x="625536" y="4071579"/>
            <a:ext cx="5276850" cy="1030287"/>
          </a:xfrm>
          <a:prstGeom prst="rect">
            <a:avLst/>
          </a:prstGeom>
        </p:spPr>
        <p:txBody>
          <a:bodyPr>
            <a:noAutofit/>
          </a:bodyPr>
          <a:lstStyle>
            <a:lvl1pPr marL="0" indent="0">
              <a:buNone/>
              <a:defRPr sz="2800" b="1" i="1">
                <a:solidFill>
                  <a:srgbClr val="0053A0"/>
                </a:solidFill>
                <a:latin typeface="Arial" panose="020B0604020202020204" pitchFamily="34" charset="0"/>
                <a:cs typeface="Arial" panose="020B0604020202020204" pitchFamily="34" charset="0"/>
              </a:defRPr>
            </a:lvl1pPr>
            <a:lvl2pPr marL="457200" indent="0">
              <a:buNone/>
              <a:defRPr i="1">
                <a:latin typeface="+mn-lt"/>
              </a:defRPr>
            </a:lvl2pPr>
            <a:lvl3pPr marL="914400" indent="0">
              <a:buNone/>
              <a:defRPr i="1">
                <a:latin typeface="+mn-lt"/>
              </a:defRPr>
            </a:lvl3pPr>
            <a:lvl4pPr marL="914400" indent="0">
              <a:buNone/>
              <a:defRPr i="1">
                <a:latin typeface="+mn-lt"/>
              </a:defRPr>
            </a:lvl4pPr>
            <a:lvl5pPr marL="1371600" indent="0">
              <a:buNone/>
              <a:defRPr i="1">
                <a:latin typeface="+mn-lt"/>
              </a:defRPr>
            </a:lvl5pPr>
          </a:lstStyle>
          <a:p>
            <a:pPr lvl="0"/>
            <a:r>
              <a:rPr lang="en-US" dirty="0"/>
              <a:t>Presenter</a:t>
            </a:r>
          </a:p>
        </p:txBody>
      </p:sp>
      <p:pic>
        <p:nvPicPr>
          <p:cNvPr id="6" name="Picture 5" descr="The Centers for Medicare and Medicaid logo.">
            <a:extLst>
              <a:ext uri="{FF2B5EF4-FFF2-40B4-BE49-F238E27FC236}">
                <a16:creationId xmlns:a16="http://schemas.microsoft.com/office/drawing/2014/main" id="{68FDF833-8C4B-DB42-BE2B-7879BB32FE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426394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304C7-7936-BD43-BD46-9D03B0598537}"/>
              </a:ext>
            </a:extLst>
          </p:cNvPr>
          <p:cNvSpPr>
            <a:spLocks noGrp="1"/>
          </p:cNvSpPr>
          <p:nvPr>
            <p:ph type="title"/>
          </p:nvPr>
        </p:nvSpPr>
        <p:spPr/>
        <p:txBody>
          <a:bodyPr>
            <a:noAutofit/>
          </a:bodyPr>
          <a:lstStyle/>
          <a:p>
            <a:r>
              <a:rPr lang="en-US" dirty="0"/>
              <a:t>Click to edit Master title style</a:t>
            </a:r>
          </a:p>
        </p:txBody>
      </p:sp>
      <p:pic>
        <p:nvPicPr>
          <p:cNvPr id="7" name="Picture 6" descr="The Centers for Medicare and Medicaid logo.">
            <a:extLst>
              <a:ext uri="{FF2B5EF4-FFF2-40B4-BE49-F238E27FC236}">
                <a16:creationId xmlns:a16="http://schemas.microsoft.com/office/drawing/2014/main" id="{87D1338A-2D12-E44E-AEBE-3A152B2EE04F}"/>
              </a:ext>
            </a:extLst>
          </p:cNvPr>
          <p:cNvPicPr>
            <a:picLocks noChangeAspect="1"/>
          </p:cNvPicPr>
          <p:nvPr userDrawn="1"/>
        </p:nvPicPr>
        <p:blipFill>
          <a:blip r:embed="rId2" cstate="print"/>
          <a:stretch>
            <a:fillRect/>
          </a:stretch>
        </p:blipFill>
        <p:spPr>
          <a:xfrm>
            <a:off x="1696454" y="1924426"/>
            <a:ext cx="8915400" cy="3088732"/>
          </a:xfrm>
          <a:prstGeom prst="rect">
            <a:avLst/>
          </a:prstGeom>
        </p:spPr>
      </p:pic>
      <p:sp>
        <p:nvSpPr>
          <p:cNvPr id="9" name="Text Placeholder 2">
            <a:extLst>
              <a:ext uri="{FF2B5EF4-FFF2-40B4-BE49-F238E27FC236}">
                <a16:creationId xmlns:a16="http://schemas.microsoft.com/office/drawing/2014/main" id="{3D38BD30-84DE-C94C-9CFB-1899A579667E}"/>
              </a:ext>
            </a:extLst>
          </p:cNvPr>
          <p:cNvSpPr>
            <a:spLocks noGrp="1"/>
          </p:cNvSpPr>
          <p:nvPr>
            <p:ph type="body" sz="quarter" idx="13" hasCustomPrompt="1"/>
          </p:nvPr>
        </p:nvSpPr>
        <p:spPr>
          <a:xfrm>
            <a:off x="879770" y="2386263"/>
            <a:ext cx="8534400" cy="1752600"/>
          </a:xfrm>
          <a:prstGeom prst="rect">
            <a:avLst/>
          </a:prstGeom>
        </p:spPr>
        <p:txBody>
          <a:bodyPr>
            <a:no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0" name="Text Placeholder 2">
            <a:extLst>
              <a:ext uri="{FF2B5EF4-FFF2-40B4-BE49-F238E27FC236}">
                <a16:creationId xmlns:a16="http://schemas.microsoft.com/office/drawing/2014/main" id="{406A3636-D4BA-9B4F-8F58-D86A05737ABF}"/>
              </a:ext>
            </a:extLst>
          </p:cNvPr>
          <p:cNvSpPr>
            <a:spLocks noGrp="1"/>
          </p:cNvSpPr>
          <p:nvPr>
            <p:ph type="body" sz="quarter" idx="14" hasCustomPrompt="1"/>
          </p:nvPr>
        </p:nvSpPr>
        <p:spPr>
          <a:xfrm>
            <a:off x="879770" y="4291263"/>
            <a:ext cx="8534400" cy="838200"/>
          </a:xfrm>
          <a:prstGeom prst="rect">
            <a:avLst/>
          </a:prstGeom>
        </p:spPr>
        <p:txBody>
          <a:bodyPr>
            <a:no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1620792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65B9-ED79-6347-9F79-26C302BD7970}"/>
              </a:ext>
            </a:extLst>
          </p:cNvPr>
          <p:cNvSpPr>
            <a:spLocks noGrp="1"/>
          </p:cNvSpPr>
          <p:nvPr>
            <p:ph type="title"/>
          </p:nvPr>
        </p:nvSpPr>
        <p:spPr>
          <a:xfrm>
            <a:off x="902376" y="185196"/>
            <a:ext cx="10515600" cy="1250066"/>
          </a:xfrm>
        </p:spPr>
        <p:txBody>
          <a:bodyPr>
            <a:no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C3BA400E-1DAA-164A-8434-91F666853CB1}"/>
              </a:ext>
            </a:extLst>
          </p:cNvPr>
          <p:cNvSpPr>
            <a:spLocks noGrp="1"/>
          </p:cNvSpPr>
          <p:nvPr>
            <p:ph idx="1" hasCustomPrompt="1"/>
          </p:nvPr>
        </p:nvSpPr>
        <p:spPr>
          <a:xfrm>
            <a:off x="838200" y="1825625"/>
            <a:ext cx="10515600" cy="4351338"/>
          </a:xfrm>
          <a:prstGeom prst="rect">
            <a:avLst/>
          </a:prstGeom>
        </p:spPr>
        <p:txBody>
          <a:bodyPr>
            <a:noAutofit/>
          </a:bodyPr>
          <a:lstStyle>
            <a:lvl1pPr>
              <a:lnSpc>
                <a:spcPct val="100000"/>
              </a:lnSpc>
              <a:spcBef>
                <a:spcPts val="0"/>
              </a:spcBef>
              <a:spcAft>
                <a:spcPts val="600"/>
              </a:spcAft>
              <a:defRPr sz="2000" spc="-20" baseline="0"/>
            </a:lvl1pPr>
            <a:lvl2pPr marL="742950" marR="0" indent="-285750" algn="l" defTabSz="914400" rtl="0" eaLnBrk="1" fontAlgn="auto" latinLnBrk="0" hangingPunct="1">
              <a:lnSpc>
                <a:spcPct val="100000"/>
              </a:lnSpc>
              <a:spcBef>
                <a:spcPts val="0"/>
              </a:spcBef>
              <a:spcAft>
                <a:spcPts val="600"/>
              </a:spcAft>
              <a:buClrTx/>
              <a:buSzTx/>
              <a:buFont typeface="Arial" pitchFamily="34" charset="0"/>
              <a:buChar char="–"/>
              <a:tabLst/>
              <a:defRPr sz="2000" spc="-20" baseline="0"/>
            </a:lvl2pPr>
            <a:lvl3pPr marL="11430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spc="-20" baseline="0"/>
            </a:lvl3pPr>
            <a:lvl4pPr marL="16002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spc="-20" baseline="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48B43E48-FE68-D949-B0E3-E44653303A80}"/>
              </a:ext>
            </a:extLst>
          </p:cNvPr>
          <p:cNvSpPr>
            <a:spLocks noGrp="1"/>
          </p:cNvSpPr>
          <p:nvPr>
            <p:ph type="sldNum" sz="quarter" idx="12"/>
          </p:nvPr>
        </p:nvSpPr>
        <p:spPr/>
        <p:txBody>
          <a:bodyPr/>
          <a:lstStyle/>
          <a:p>
            <a:fld id="{200CA8EA-3E88-1E47-9B86-CBF89577D921}" type="slidenum">
              <a:rPr lang="en-US" smtClean="0"/>
              <a:t>‹#›</a:t>
            </a:fld>
            <a:endParaRPr lang="en-US" dirty="0"/>
          </a:p>
        </p:txBody>
      </p:sp>
    </p:spTree>
    <p:extLst>
      <p:ext uri="{BB962C8B-B14F-4D97-AF65-F5344CB8AC3E}">
        <p14:creationId xmlns:p14="http://schemas.microsoft.com/office/powerpoint/2010/main" val="1715447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C1AE-FE82-6F48-8404-C353E6DFD42A}"/>
              </a:ext>
            </a:extLst>
          </p:cNvPr>
          <p:cNvSpPr>
            <a:spLocks noGrp="1"/>
          </p:cNvSpPr>
          <p:nvPr>
            <p:ph type="title" hasCustomPrompt="1"/>
          </p:nvPr>
        </p:nvSpPr>
        <p:spPr>
          <a:xfrm>
            <a:off x="0" y="1"/>
            <a:ext cx="12192000" cy="960120"/>
          </a:xfrm>
          <a:prstGeom prst="rect">
            <a:avLst/>
          </a:prstGeom>
        </p:spPr>
        <p:txBody>
          <a:bodyPr/>
          <a:lstStyle>
            <a:lvl1pPr>
              <a:defRPr/>
            </a:lvl1pPr>
          </a:lstStyle>
          <a:p>
            <a:r>
              <a:rPr lang="en-US"/>
              <a:t>Click to edit title</a:t>
            </a:r>
          </a:p>
        </p:txBody>
      </p:sp>
      <p:sp>
        <p:nvSpPr>
          <p:cNvPr id="3" name="Date Placeholder 2">
            <a:extLst>
              <a:ext uri="{FF2B5EF4-FFF2-40B4-BE49-F238E27FC236}">
                <a16:creationId xmlns:a16="http://schemas.microsoft.com/office/drawing/2014/main" id="{3BE36683-988D-7A42-9F8E-6AB42F364005}"/>
              </a:ext>
            </a:extLst>
          </p:cNvPr>
          <p:cNvSpPr>
            <a:spLocks noGrp="1"/>
          </p:cNvSpPr>
          <p:nvPr>
            <p:ph type="dt" sz="half" idx="10"/>
          </p:nvPr>
        </p:nvSpPr>
        <p:spPr/>
        <p:txBody>
          <a:bodyPr/>
          <a:lstStyle/>
          <a:p>
            <a:r>
              <a:rPr lang="en-US" dirty="0"/>
              <a:t>July 2024</a:t>
            </a:r>
          </a:p>
        </p:txBody>
      </p:sp>
      <p:sp>
        <p:nvSpPr>
          <p:cNvPr id="4" name="Footer Placeholder 3">
            <a:extLst>
              <a:ext uri="{FF2B5EF4-FFF2-40B4-BE49-F238E27FC236}">
                <a16:creationId xmlns:a16="http://schemas.microsoft.com/office/drawing/2014/main" id="{518A2339-20C0-8345-BADD-E56719368FD6}"/>
              </a:ext>
            </a:extLst>
          </p:cNvPr>
          <p:cNvSpPr>
            <a:spLocks noGrp="1"/>
          </p:cNvSpPr>
          <p:nvPr>
            <p:ph type="ftr" sz="quarter" idx="11"/>
          </p:nvPr>
        </p:nvSpPr>
        <p:spPr/>
        <p:txBody>
          <a:bodyPr/>
          <a:lstStyle/>
          <a:p>
            <a:r>
              <a:rPr lang="en-US" dirty="0"/>
              <a:t>Current Topics</a:t>
            </a:r>
          </a:p>
        </p:txBody>
      </p:sp>
      <p:sp>
        <p:nvSpPr>
          <p:cNvPr id="5" name="Slide Number Placeholder 4">
            <a:extLst>
              <a:ext uri="{FF2B5EF4-FFF2-40B4-BE49-F238E27FC236}">
                <a16:creationId xmlns:a16="http://schemas.microsoft.com/office/drawing/2014/main" id="{8E7C8C04-6EC5-EB40-A3D9-34399D9CE55B}"/>
              </a:ext>
            </a:extLst>
          </p:cNvPr>
          <p:cNvSpPr>
            <a:spLocks noGrp="1"/>
          </p:cNvSpPr>
          <p:nvPr>
            <p:ph type="sldNum" sz="quarter" idx="12"/>
          </p:nvPr>
        </p:nvSpPr>
        <p:spPr/>
        <p:txBody>
          <a:bodyPr/>
          <a:lstStyle/>
          <a:p>
            <a:fld id="{0B2D781D-8844-5940-92D1-06EF0A7F581E}" type="slidenum">
              <a:rPr lang="en-US" smtClean="0"/>
              <a:t>‹#›</a:t>
            </a:fld>
            <a:endParaRPr lang="en-US" dirty="0"/>
          </a:p>
        </p:txBody>
      </p:sp>
      <p:sp>
        <p:nvSpPr>
          <p:cNvPr id="8" name="Content Placeholder 7">
            <a:extLst>
              <a:ext uri="{FF2B5EF4-FFF2-40B4-BE49-F238E27FC236}">
                <a16:creationId xmlns:a16="http://schemas.microsoft.com/office/drawing/2014/main" id="{DB5FFC30-2C48-4CA6-B283-5CEAF0D37513}"/>
              </a:ext>
            </a:extLst>
          </p:cNvPr>
          <p:cNvSpPr>
            <a:spLocks noGrp="1"/>
          </p:cNvSpPr>
          <p:nvPr>
            <p:ph sz="quarter" idx="13"/>
          </p:nvPr>
        </p:nvSpPr>
        <p:spPr>
          <a:xfrm>
            <a:off x="914400" y="1371600"/>
            <a:ext cx="9717088" cy="4537075"/>
          </a:xfrm>
        </p:spPr>
        <p:txBody>
          <a:bodyPr/>
          <a:lstStyle>
            <a:lvl1pPr>
              <a:spcAft>
                <a:spcPts val="1200"/>
              </a:spcAft>
              <a:defRPr/>
            </a:lvl1pPr>
            <a:lvl2pPr>
              <a:spcAft>
                <a:spcPts val="1200"/>
              </a:spcAft>
              <a:defRPr/>
            </a:lvl2pPr>
            <a:lvl3pPr>
              <a:spcAft>
                <a:spcPts val="1200"/>
              </a:spcAft>
              <a:defRPr/>
            </a:lvl3pPr>
            <a:lvl4pPr>
              <a:spcAft>
                <a:spcPts val="1200"/>
              </a:spcAft>
              <a:defRPr/>
            </a:lvl4p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2805645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C1AE-FE82-6F48-8404-C353E6DFD42A}"/>
              </a:ext>
            </a:extLst>
          </p:cNvPr>
          <p:cNvSpPr>
            <a:spLocks noGrp="1"/>
          </p:cNvSpPr>
          <p:nvPr>
            <p:ph type="title" hasCustomPrompt="1"/>
          </p:nvPr>
        </p:nvSpPr>
        <p:spPr>
          <a:xfrm>
            <a:off x="0" y="1"/>
            <a:ext cx="12192000" cy="960120"/>
          </a:xfrm>
          <a:prstGeom prst="rect">
            <a:avLst/>
          </a:prstGeom>
        </p:spPr>
        <p:txBody>
          <a:bodyPr/>
          <a:lstStyle>
            <a:lvl1pPr>
              <a:defRPr/>
            </a:lvl1pPr>
          </a:lstStyle>
          <a:p>
            <a:r>
              <a:rPr lang="en-US"/>
              <a:t>Click to edit title</a:t>
            </a:r>
          </a:p>
        </p:txBody>
      </p:sp>
      <p:sp>
        <p:nvSpPr>
          <p:cNvPr id="3" name="Date Placeholder 2">
            <a:extLst>
              <a:ext uri="{FF2B5EF4-FFF2-40B4-BE49-F238E27FC236}">
                <a16:creationId xmlns:a16="http://schemas.microsoft.com/office/drawing/2014/main" id="{3BE36683-988D-7A42-9F8E-6AB42F364005}"/>
              </a:ext>
            </a:extLst>
          </p:cNvPr>
          <p:cNvSpPr>
            <a:spLocks noGrp="1"/>
          </p:cNvSpPr>
          <p:nvPr>
            <p:ph type="dt" sz="half" idx="10"/>
          </p:nvPr>
        </p:nvSpPr>
        <p:spPr/>
        <p:txBody>
          <a:bodyPr/>
          <a:lstStyle/>
          <a:p>
            <a:r>
              <a:rPr lang="en-US" dirty="0"/>
              <a:t>July 2024</a:t>
            </a:r>
          </a:p>
        </p:txBody>
      </p:sp>
      <p:sp>
        <p:nvSpPr>
          <p:cNvPr id="4" name="Footer Placeholder 3">
            <a:extLst>
              <a:ext uri="{FF2B5EF4-FFF2-40B4-BE49-F238E27FC236}">
                <a16:creationId xmlns:a16="http://schemas.microsoft.com/office/drawing/2014/main" id="{518A2339-20C0-8345-BADD-E56719368FD6}"/>
              </a:ext>
            </a:extLst>
          </p:cNvPr>
          <p:cNvSpPr>
            <a:spLocks noGrp="1"/>
          </p:cNvSpPr>
          <p:nvPr>
            <p:ph type="ftr" sz="quarter" idx="11"/>
          </p:nvPr>
        </p:nvSpPr>
        <p:spPr/>
        <p:txBody>
          <a:bodyPr/>
          <a:lstStyle/>
          <a:p>
            <a:r>
              <a:rPr lang="en-US" dirty="0"/>
              <a:t>Current Topics</a:t>
            </a:r>
          </a:p>
        </p:txBody>
      </p:sp>
      <p:sp>
        <p:nvSpPr>
          <p:cNvPr id="5" name="Slide Number Placeholder 4">
            <a:extLst>
              <a:ext uri="{FF2B5EF4-FFF2-40B4-BE49-F238E27FC236}">
                <a16:creationId xmlns:a16="http://schemas.microsoft.com/office/drawing/2014/main" id="{8E7C8C04-6EC5-EB40-A3D9-34399D9CE55B}"/>
              </a:ext>
            </a:extLst>
          </p:cNvPr>
          <p:cNvSpPr>
            <a:spLocks noGrp="1"/>
          </p:cNvSpPr>
          <p:nvPr>
            <p:ph type="sldNum" sz="quarter" idx="12"/>
          </p:nvPr>
        </p:nvSpPr>
        <p:spPr/>
        <p:txBody>
          <a:bodyPr/>
          <a:lstStyle/>
          <a:p>
            <a:fld id="{0B2D781D-8844-5940-92D1-06EF0A7F581E}" type="slidenum">
              <a:rPr lang="en-US" smtClean="0"/>
              <a:t>‹#›</a:t>
            </a:fld>
            <a:endParaRPr lang="en-US" dirty="0"/>
          </a:p>
        </p:txBody>
      </p:sp>
      <p:sp>
        <p:nvSpPr>
          <p:cNvPr id="6" name="Text Placeholder 2">
            <a:extLst>
              <a:ext uri="{FF2B5EF4-FFF2-40B4-BE49-F238E27FC236}">
                <a16:creationId xmlns:a16="http://schemas.microsoft.com/office/drawing/2014/main" id="{73CD68C0-63A5-4928-AF07-455DA38884F8}"/>
              </a:ext>
            </a:extLst>
          </p:cNvPr>
          <p:cNvSpPr>
            <a:spLocks noGrp="1"/>
          </p:cNvSpPr>
          <p:nvPr>
            <p:ph idx="1"/>
          </p:nvPr>
        </p:nvSpPr>
        <p:spPr>
          <a:xfrm>
            <a:off x="914400" y="1371600"/>
            <a:ext cx="10515600" cy="4351338"/>
          </a:xfrm>
          <a:prstGeom prst="rect">
            <a:avLst/>
          </a:prstGeom>
        </p:spPr>
        <p:txBody>
          <a:bodyPr vert="horz" lIns="91440" tIns="45720" rIns="91440" bIns="45720" rtlCol="0">
            <a:normAutofit/>
          </a:bodyPr>
          <a:lstStyle>
            <a:lvl1pPr>
              <a:spcAft>
                <a:spcPts val="1200"/>
              </a:spcAft>
              <a:defRPr/>
            </a:lvl1pPr>
            <a:lvl2pPr>
              <a:spcAft>
                <a:spcPts val="1200"/>
              </a:spcAft>
              <a:defRPr/>
            </a:lvl2pPr>
            <a:lvl3pPr>
              <a:spcAft>
                <a:spcPts val="1200"/>
              </a:spcAft>
              <a:defRPr/>
            </a:lvl3pPr>
            <a:lvl4pPr>
              <a:spcAft>
                <a:spcPts val="1200"/>
              </a:spcAft>
              <a:defRPr/>
            </a:lvl4pPr>
          </a:lstStyle>
          <a:p>
            <a:pPr lvl="0"/>
            <a:r>
              <a:rPr lang="en-US"/>
              <a:t>Click to add text</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3569108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65B9-ED79-6347-9F79-26C302BD7970}"/>
              </a:ext>
            </a:extLst>
          </p:cNvPr>
          <p:cNvSpPr>
            <a:spLocks noGrp="1"/>
          </p:cNvSpPr>
          <p:nvPr>
            <p:ph type="title"/>
          </p:nvPr>
        </p:nvSpPr>
        <p:spPr>
          <a:xfrm>
            <a:off x="902376" y="185196"/>
            <a:ext cx="10515600" cy="1250066"/>
          </a:xfrm>
        </p:spPr>
        <p:txBody>
          <a:bodyPr>
            <a:no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C3BA400E-1DAA-164A-8434-91F666853CB1}"/>
              </a:ext>
            </a:extLst>
          </p:cNvPr>
          <p:cNvSpPr>
            <a:spLocks noGrp="1"/>
          </p:cNvSpPr>
          <p:nvPr>
            <p:ph idx="1" hasCustomPrompt="1"/>
          </p:nvPr>
        </p:nvSpPr>
        <p:spPr>
          <a:xfrm>
            <a:off x="838200" y="1825625"/>
            <a:ext cx="10515600" cy="4351338"/>
          </a:xfrm>
          <a:prstGeom prst="rect">
            <a:avLst/>
          </a:prstGeom>
        </p:spPr>
        <p:txBody>
          <a:bodyPr>
            <a:noAutofit/>
          </a:bodyPr>
          <a:lstStyle>
            <a:lvl1pPr>
              <a:lnSpc>
                <a:spcPct val="100000"/>
              </a:lnSpc>
              <a:spcBef>
                <a:spcPts val="0"/>
              </a:spcBef>
              <a:spcAft>
                <a:spcPts val="600"/>
              </a:spcAft>
              <a:defRPr sz="2000" spc="-20" baseline="0"/>
            </a:lvl1pPr>
            <a:lvl2pPr marL="742950" marR="0" indent="-285750" algn="l" defTabSz="914400" rtl="0" eaLnBrk="1" fontAlgn="auto" latinLnBrk="0" hangingPunct="1">
              <a:lnSpc>
                <a:spcPct val="100000"/>
              </a:lnSpc>
              <a:spcBef>
                <a:spcPts val="0"/>
              </a:spcBef>
              <a:spcAft>
                <a:spcPts val="600"/>
              </a:spcAft>
              <a:buClrTx/>
              <a:buSzTx/>
              <a:buFont typeface="Arial" pitchFamily="34" charset="0"/>
              <a:buChar char="–"/>
              <a:tabLst/>
              <a:defRPr sz="2000" spc="-20" baseline="0"/>
            </a:lvl2pPr>
            <a:lvl3pPr marL="11430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spc="-20" baseline="0"/>
            </a:lvl3pPr>
            <a:lvl4pPr marL="16002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spc="-20" baseline="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48B43E48-FE68-D949-B0E3-E44653303A80}"/>
              </a:ext>
            </a:extLst>
          </p:cNvPr>
          <p:cNvSpPr>
            <a:spLocks noGrp="1"/>
          </p:cNvSpPr>
          <p:nvPr>
            <p:ph type="sldNum" sz="quarter" idx="12"/>
          </p:nvPr>
        </p:nvSpPr>
        <p:spPr/>
        <p:txBody>
          <a:bodyPr/>
          <a:lstStyle/>
          <a:p>
            <a:fld id="{200CA8EA-3E88-1E47-9B86-CBF89577D921}" type="slidenum">
              <a:rPr lang="en-US" smtClean="0"/>
              <a:t>‹#›</a:t>
            </a:fld>
            <a:endParaRPr lang="en-US" dirty="0"/>
          </a:p>
        </p:txBody>
      </p:sp>
    </p:spTree>
    <p:extLst>
      <p:ext uri="{BB962C8B-B14F-4D97-AF65-F5344CB8AC3E}">
        <p14:creationId xmlns:p14="http://schemas.microsoft.com/office/powerpoint/2010/main" val="308237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49ADD4-A6B8-1140-BB83-30949ABC95C1}"/>
              </a:ext>
              <a:ext uri="{C183D7F6-B498-43B3-948B-1728B52AA6E4}">
                <adec:decorative xmlns:adec="http://schemas.microsoft.com/office/drawing/2017/decorative" val="1"/>
              </a:ext>
            </a:extLst>
          </p:cNvPr>
          <p:cNvSpPr/>
          <p:nvPr userDrawn="1"/>
        </p:nvSpPr>
        <p:spPr bwMode="auto">
          <a:xfrm>
            <a:off x="11302" y="1448884"/>
            <a:ext cx="12275141" cy="13748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schemeClr val="accent1">
                  <a:lumMod val="40000"/>
                  <a:lumOff val="60000"/>
                </a:schemeClr>
              </a:solidFill>
              <a:latin typeface="Arial" charset="0"/>
            </a:endParaRPr>
          </a:p>
        </p:txBody>
      </p:sp>
      <p:grpSp>
        <p:nvGrpSpPr>
          <p:cNvPr id="8" name="Group 7">
            <a:extLst>
              <a:ext uri="{FF2B5EF4-FFF2-40B4-BE49-F238E27FC236}">
                <a16:creationId xmlns:a16="http://schemas.microsoft.com/office/drawing/2014/main" id="{96D5F69B-DACC-B547-A14F-89742B82BFF0}"/>
              </a:ext>
              <a:ext uri="{C183D7F6-B498-43B3-948B-1728B52AA6E4}">
                <adec:decorative xmlns:adec="http://schemas.microsoft.com/office/drawing/2017/decorative" val="1"/>
              </a:ext>
            </a:extLst>
          </p:cNvPr>
          <p:cNvGrpSpPr/>
          <p:nvPr userDrawn="1"/>
        </p:nvGrpSpPr>
        <p:grpSpPr>
          <a:xfrm>
            <a:off x="0" y="12209"/>
            <a:ext cx="12297747" cy="1586366"/>
            <a:chOff x="-16933" y="1"/>
            <a:chExt cx="9211733" cy="976922"/>
          </a:xfrm>
        </p:grpSpPr>
        <p:sp>
          <p:nvSpPr>
            <p:cNvPr id="9" name="Rectangle 8">
              <a:extLst>
                <a:ext uri="{FF2B5EF4-FFF2-40B4-BE49-F238E27FC236}">
                  <a16:creationId xmlns:a16="http://schemas.microsoft.com/office/drawing/2014/main" id="{C74F1091-BF02-E74E-875C-B39E2D144A7E}"/>
                </a:ext>
              </a:extLst>
            </p:cNvPr>
            <p:cNvSpPr/>
            <p:nvPr userDrawn="1"/>
          </p:nvSpPr>
          <p:spPr bwMode="auto">
            <a:xfrm>
              <a:off x="0" y="892258"/>
              <a:ext cx="9194800" cy="84665"/>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schemeClr val="accent1">
                    <a:lumMod val="40000"/>
                    <a:lumOff val="60000"/>
                  </a:schemeClr>
                </a:solidFill>
                <a:latin typeface="Arial" charset="0"/>
              </a:endParaRPr>
            </a:p>
          </p:txBody>
        </p:sp>
        <p:sp>
          <p:nvSpPr>
            <p:cNvPr id="10" name="Rectangle 9">
              <a:extLst>
                <a:ext uri="{FF2B5EF4-FFF2-40B4-BE49-F238E27FC236}">
                  <a16:creationId xmlns:a16="http://schemas.microsoft.com/office/drawing/2014/main" id="{E5B0F3BF-D04A-844C-A33C-6D5005CC2454}"/>
                </a:ext>
              </a:extLst>
            </p:cNvPr>
            <p:cNvSpPr/>
            <p:nvPr userDrawn="1"/>
          </p:nvSpPr>
          <p:spPr bwMode="auto">
            <a:xfrm>
              <a:off x="-16933" y="1"/>
              <a:ext cx="9194800"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schemeClr val="accent1">
                    <a:lumMod val="40000"/>
                    <a:lumOff val="60000"/>
                  </a:schemeClr>
                </a:solidFill>
                <a:latin typeface="Arial" charset="0"/>
              </a:endParaRPr>
            </a:p>
          </p:txBody>
        </p:sp>
      </p:grpSp>
      <p:sp>
        <p:nvSpPr>
          <p:cNvPr id="2" name="Title 1">
            <a:extLst>
              <a:ext uri="{FF2B5EF4-FFF2-40B4-BE49-F238E27FC236}">
                <a16:creationId xmlns:a16="http://schemas.microsoft.com/office/drawing/2014/main" id="{9EF765B9-ED79-6347-9F79-26C302BD7970}"/>
              </a:ext>
            </a:extLst>
          </p:cNvPr>
          <p:cNvSpPr>
            <a:spLocks noGrp="1"/>
          </p:cNvSpPr>
          <p:nvPr>
            <p:ph type="title"/>
          </p:nvPr>
        </p:nvSpPr>
        <p:spPr>
          <a:xfrm>
            <a:off x="902376" y="185196"/>
            <a:ext cx="10515600" cy="1250066"/>
          </a:xfrm>
        </p:spPr>
        <p:txBody>
          <a:bodyPr>
            <a:noAutofit/>
          </a:bodyPr>
          <a:lstStyle>
            <a:lvl1pPr>
              <a:defRPr sz="3200"/>
            </a:lvl1pPr>
          </a:lstStyle>
          <a:p>
            <a:r>
              <a:rPr lang="en-US" dirty="0"/>
              <a:t>Click to edit Master title style</a:t>
            </a:r>
          </a:p>
        </p:txBody>
      </p:sp>
      <p:sp>
        <p:nvSpPr>
          <p:cNvPr id="13" name="Content Placeholder 2">
            <a:extLst>
              <a:ext uri="{FF2B5EF4-FFF2-40B4-BE49-F238E27FC236}">
                <a16:creationId xmlns:a16="http://schemas.microsoft.com/office/drawing/2014/main" id="{5E6D43B4-B412-9440-8959-E512EF7C6EA4}"/>
              </a:ext>
            </a:extLst>
          </p:cNvPr>
          <p:cNvSpPr>
            <a:spLocks noGrp="1"/>
          </p:cNvSpPr>
          <p:nvPr>
            <p:ph idx="13" hasCustomPrompt="1"/>
          </p:nvPr>
        </p:nvSpPr>
        <p:spPr>
          <a:xfrm>
            <a:off x="645146" y="2548951"/>
            <a:ext cx="2520869" cy="3458310"/>
          </a:xfrm>
          <a:prstGeom prst="rect">
            <a:avLst/>
          </a:prstGeom>
        </p:spPr>
        <p:txBody>
          <a:bodyPr numCol="1">
            <a:noAutofit/>
          </a:bodyPr>
          <a:lstStyle>
            <a:lvl1pPr marL="0" indent="0">
              <a:lnSpc>
                <a:spcPct val="100000"/>
              </a:lnSpc>
              <a:buNone/>
              <a:defRPr sz="2000"/>
            </a:lvl1pPr>
            <a:lvl2pPr marL="457200" marR="0" indent="0" algn="l" defTabSz="914400" rtl="0" eaLnBrk="1" fontAlgn="auto" latinLnBrk="0" hangingPunct="1">
              <a:lnSpc>
                <a:spcPct val="100000"/>
              </a:lnSpc>
              <a:spcBef>
                <a:spcPct val="20000"/>
              </a:spcBef>
              <a:spcAft>
                <a:spcPts val="0"/>
              </a:spcAft>
              <a:buClrTx/>
              <a:buSzTx/>
              <a:buFont typeface="Arial" pitchFamily="34" charset="0"/>
              <a:buNone/>
              <a:tabLst/>
              <a:defRPr sz="2400"/>
            </a:lvl2pPr>
            <a:lvl3pPr marL="914400" marR="0" indent="0" algn="l" defTabSz="914400" rtl="0" eaLnBrk="1" fontAlgn="auto" latinLnBrk="0" hangingPunct="1">
              <a:lnSpc>
                <a:spcPct val="100000"/>
              </a:lnSpc>
              <a:spcBef>
                <a:spcPct val="20000"/>
              </a:spcBef>
              <a:spcAft>
                <a:spcPts val="0"/>
              </a:spcAft>
              <a:buClrTx/>
              <a:buSzTx/>
              <a:buFont typeface="Arial" pitchFamily="34" charset="0"/>
              <a:buNone/>
              <a:tabLst/>
              <a:defRPr/>
            </a:lvl3pPr>
            <a:lvl4pPr marL="1371600" marR="0" indent="0" algn="l" defTabSz="914400" rtl="0" eaLnBrk="1" fontAlgn="auto" latinLnBrk="0" hangingPunct="1">
              <a:lnSpc>
                <a:spcPct val="100000"/>
              </a:lnSpc>
              <a:spcBef>
                <a:spcPct val="20000"/>
              </a:spcBef>
              <a:spcAft>
                <a:spcPts val="0"/>
              </a:spcAft>
              <a:buClrTx/>
              <a:buSzTx/>
              <a:buFont typeface="Arial" pitchFamily="34" charset="0"/>
              <a:buNone/>
              <a:tabLst/>
              <a:defRPr/>
            </a:lvl4pPr>
          </a:lstStyle>
          <a:p>
            <a:pPr lvl="0"/>
            <a:r>
              <a:rPr lang="en-US" dirty="0"/>
              <a:t>Edit Master text styles</a:t>
            </a:r>
          </a:p>
        </p:txBody>
      </p:sp>
      <p:sp>
        <p:nvSpPr>
          <p:cNvPr id="3" name="Content Placeholder 2">
            <a:extLst>
              <a:ext uri="{FF2B5EF4-FFF2-40B4-BE49-F238E27FC236}">
                <a16:creationId xmlns:a16="http://schemas.microsoft.com/office/drawing/2014/main" id="{C3BA400E-1DAA-164A-8434-91F666853CB1}"/>
              </a:ext>
            </a:extLst>
          </p:cNvPr>
          <p:cNvSpPr>
            <a:spLocks noGrp="1"/>
          </p:cNvSpPr>
          <p:nvPr>
            <p:ph idx="1" hasCustomPrompt="1"/>
          </p:nvPr>
        </p:nvSpPr>
        <p:spPr>
          <a:xfrm>
            <a:off x="3581399" y="1840375"/>
            <a:ext cx="8132181" cy="4166886"/>
          </a:xfrm>
          <a:prstGeom prst="rect">
            <a:avLst/>
          </a:prstGeom>
        </p:spPr>
        <p:txBody>
          <a:bodyPr numCol="1">
            <a:noAutofit/>
          </a:bodyPr>
          <a:lstStyle>
            <a:lvl1pPr marL="0" indent="0">
              <a:lnSpc>
                <a:spcPct val="100000"/>
              </a:lnSpc>
              <a:buNone/>
              <a:defRPr sz="2000"/>
            </a:lvl1pPr>
            <a:lvl2pPr marL="457200" marR="0" indent="0" algn="l" defTabSz="914400" rtl="0" eaLnBrk="1" fontAlgn="auto" latinLnBrk="0" hangingPunct="1">
              <a:lnSpc>
                <a:spcPct val="100000"/>
              </a:lnSpc>
              <a:spcBef>
                <a:spcPct val="20000"/>
              </a:spcBef>
              <a:spcAft>
                <a:spcPts val="0"/>
              </a:spcAft>
              <a:buClrTx/>
              <a:buSzTx/>
              <a:buFont typeface="Arial" pitchFamily="34" charset="0"/>
              <a:buNone/>
              <a:tabLst/>
              <a:defRPr sz="2400"/>
            </a:lvl2pPr>
            <a:lvl3pPr marL="914400" marR="0" indent="0" algn="l" defTabSz="914400" rtl="0" eaLnBrk="1" fontAlgn="auto" latinLnBrk="0" hangingPunct="1">
              <a:lnSpc>
                <a:spcPct val="100000"/>
              </a:lnSpc>
              <a:spcBef>
                <a:spcPct val="20000"/>
              </a:spcBef>
              <a:spcAft>
                <a:spcPts val="0"/>
              </a:spcAft>
              <a:buClrTx/>
              <a:buSzTx/>
              <a:buFont typeface="Arial" pitchFamily="34" charset="0"/>
              <a:buNone/>
              <a:tabLst/>
              <a:defRPr/>
            </a:lvl3pPr>
            <a:lvl4pPr marL="1371600" marR="0" indent="0" algn="l" defTabSz="914400" rtl="0" eaLnBrk="1" fontAlgn="auto" latinLnBrk="0" hangingPunct="1">
              <a:lnSpc>
                <a:spcPct val="100000"/>
              </a:lnSpc>
              <a:spcBef>
                <a:spcPct val="20000"/>
              </a:spcBef>
              <a:spcAft>
                <a:spcPts val="0"/>
              </a:spcAft>
              <a:buClrTx/>
              <a:buSzTx/>
              <a:buFont typeface="Arial" pitchFamily="34" charset="0"/>
              <a:buNone/>
              <a:tabLst/>
              <a:defRPr/>
            </a:lvl4pPr>
          </a:lstStyle>
          <a:p>
            <a:pPr lvl="0"/>
            <a:r>
              <a:rPr lang="en-US" dirty="0"/>
              <a:t>Edit Master text styles</a:t>
            </a:r>
          </a:p>
        </p:txBody>
      </p:sp>
      <p:sp>
        <p:nvSpPr>
          <p:cNvPr id="6" name="Slide Number Placeholder 5">
            <a:extLst>
              <a:ext uri="{FF2B5EF4-FFF2-40B4-BE49-F238E27FC236}">
                <a16:creationId xmlns:a16="http://schemas.microsoft.com/office/drawing/2014/main" id="{48B43E48-FE68-D949-B0E3-E44653303A80}"/>
              </a:ext>
            </a:extLst>
          </p:cNvPr>
          <p:cNvSpPr>
            <a:spLocks noGrp="1"/>
          </p:cNvSpPr>
          <p:nvPr>
            <p:ph type="sldNum" sz="quarter" idx="12"/>
          </p:nvPr>
        </p:nvSpPr>
        <p:spPr/>
        <p:txBody>
          <a:bodyPr/>
          <a:lstStyle/>
          <a:p>
            <a:fld id="{200CA8EA-3E88-1E47-9B86-CBF89577D921}" type="slidenum">
              <a:rPr lang="en-US" smtClean="0"/>
              <a:t>‹#›</a:t>
            </a:fld>
            <a:endParaRPr lang="en-US" dirty="0"/>
          </a:p>
        </p:txBody>
      </p:sp>
      <p:sp>
        <p:nvSpPr>
          <p:cNvPr id="14" name="Triangle 13">
            <a:extLst>
              <a:ext uri="{FF2B5EF4-FFF2-40B4-BE49-F238E27FC236}">
                <a16:creationId xmlns:a16="http://schemas.microsoft.com/office/drawing/2014/main" id="{04FEEBCF-E386-B746-A7FA-70F4C3482D76}"/>
              </a:ext>
              <a:ext uri="{C183D7F6-B498-43B3-948B-1728B52AA6E4}">
                <adec:decorative xmlns:adec="http://schemas.microsoft.com/office/drawing/2017/decorative" val="1"/>
              </a:ext>
            </a:extLst>
          </p:cNvPr>
          <p:cNvSpPr/>
          <p:nvPr userDrawn="1"/>
        </p:nvSpPr>
        <p:spPr>
          <a:xfrm flipV="1">
            <a:off x="991181" y="1516284"/>
            <a:ext cx="1828800" cy="753696"/>
          </a:xfrm>
          <a:prstGeom prst="triangle">
            <a:avLst/>
          </a:prstGeom>
          <a:solidFill>
            <a:srgbClr val="084A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80DFFD00-32F6-D147-85BC-7D8952A06E9E}"/>
              </a:ext>
              <a:ext uri="{C183D7F6-B498-43B3-948B-1728B52AA6E4}">
                <adec:decorative xmlns:adec="http://schemas.microsoft.com/office/drawing/2017/decorative" val="1"/>
              </a:ext>
            </a:extLst>
          </p:cNvPr>
          <p:cNvSpPr/>
          <p:nvPr userDrawn="1"/>
        </p:nvSpPr>
        <p:spPr>
          <a:xfrm flipV="1">
            <a:off x="991181" y="1417748"/>
            <a:ext cx="1828800" cy="753696"/>
          </a:xfrm>
          <a:prstGeom prst="triangle">
            <a:avLst/>
          </a:prstGeom>
          <a:solidFill>
            <a:srgbClr val="FFD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968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65B9-ED79-6347-9F79-26C302BD7970}"/>
              </a:ext>
            </a:extLst>
          </p:cNvPr>
          <p:cNvSpPr>
            <a:spLocks noGrp="1"/>
          </p:cNvSpPr>
          <p:nvPr>
            <p:ph type="title"/>
          </p:nvPr>
        </p:nvSpPr>
        <p:spPr>
          <a:xfrm>
            <a:off x="838200" y="208345"/>
            <a:ext cx="10515600" cy="544009"/>
          </a:xfrm>
        </p:spPr>
        <p:txBody>
          <a:bodyPr>
            <a:noAutofit/>
          </a:bodyPr>
          <a:lstStyle>
            <a:lvl1pPr algn="ctr">
              <a:defRPr sz="3200">
                <a:solidFill>
                  <a:srgbClr val="084A9C"/>
                </a:solidFill>
              </a:defRPr>
            </a:lvl1pPr>
          </a:lstStyle>
          <a:p>
            <a:r>
              <a:rPr lang="en-US" dirty="0"/>
              <a:t>Click to edit Master title style</a:t>
            </a:r>
          </a:p>
        </p:txBody>
      </p:sp>
      <p:sp>
        <p:nvSpPr>
          <p:cNvPr id="11" name="Table Placeholder 10">
            <a:extLst>
              <a:ext uri="{FF2B5EF4-FFF2-40B4-BE49-F238E27FC236}">
                <a16:creationId xmlns:a16="http://schemas.microsoft.com/office/drawing/2014/main" id="{B6EA1F6C-3A33-C345-8053-50CBD55E54A6}"/>
              </a:ext>
            </a:extLst>
          </p:cNvPr>
          <p:cNvSpPr>
            <a:spLocks noGrp="1"/>
          </p:cNvSpPr>
          <p:nvPr>
            <p:ph type="tbl" sz="quarter" idx="13" hasCustomPrompt="1"/>
          </p:nvPr>
        </p:nvSpPr>
        <p:spPr>
          <a:xfrm>
            <a:off x="838200" y="984250"/>
            <a:ext cx="10609263" cy="5033963"/>
          </a:xfrm>
          <a:prstGeom prst="rect">
            <a:avLst/>
          </a:prstGeom>
          <a:solidFill>
            <a:schemeClr val="bg2"/>
          </a:solidFill>
          <a:ln>
            <a:solidFill>
              <a:schemeClr val="bg1"/>
            </a:solidFill>
          </a:ln>
        </p:spPr>
        <p:txBody>
          <a:bodyPr/>
          <a:lstStyle>
            <a:lvl1pPr marL="0" indent="0" algn="ctr">
              <a:buNone/>
              <a:defRPr>
                <a:ln w="25400">
                  <a:noFill/>
                </a:ln>
                <a:solidFill>
                  <a:schemeClr val="tx1"/>
                </a:solidFill>
              </a:defRPr>
            </a:lvl1pPr>
          </a:lstStyle>
          <a:p>
            <a:r>
              <a:rPr lang="en-US" dirty="0"/>
              <a:t>Insert table</a:t>
            </a:r>
          </a:p>
        </p:txBody>
      </p:sp>
      <p:sp>
        <p:nvSpPr>
          <p:cNvPr id="6" name="Slide Number Placeholder 5">
            <a:extLst>
              <a:ext uri="{FF2B5EF4-FFF2-40B4-BE49-F238E27FC236}">
                <a16:creationId xmlns:a16="http://schemas.microsoft.com/office/drawing/2014/main" id="{48B43E48-FE68-D949-B0E3-E44653303A80}"/>
              </a:ext>
            </a:extLst>
          </p:cNvPr>
          <p:cNvSpPr>
            <a:spLocks noGrp="1"/>
          </p:cNvSpPr>
          <p:nvPr>
            <p:ph type="sldNum" sz="quarter" idx="12"/>
          </p:nvPr>
        </p:nvSpPr>
        <p:spPr/>
        <p:txBody>
          <a:bodyPr/>
          <a:lstStyle>
            <a:lvl1pPr>
              <a:defRPr>
                <a:solidFill>
                  <a:schemeClr val="tx2"/>
                </a:solidFill>
              </a:defRPr>
            </a:lvl1pPr>
          </a:lstStyle>
          <a:p>
            <a:fld id="{200CA8EA-3E88-1E47-9B86-CBF89577D921}" type="slidenum">
              <a:rPr lang="en-US" smtClean="0"/>
              <a:pPr/>
              <a:t>‹#›</a:t>
            </a:fld>
            <a:endParaRPr lang="en-US" dirty="0"/>
          </a:p>
        </p:txBody>
      </p:sp>
    </p:spTree>
    <p:extLst>
      <p:ext uri="{BB962C8B-B14F-4D97-AF65-F5344CB8AC3E}">
        <p14:creationId xmlns:p14="http://schemas.microsoft.com/office/powerpoint/2010/main" val="252136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708A-4A15-D64D-A171-1A91015D02D6}"/>
              </a:ext>
            </a:extLst>
          </p:cNvPr>
          <p:cNvSpPr>
            <a:spLocks noGrp="1"/>
          </p:cNvSpPr>
          <p:nvPr>
            <p:ph type="title"/>
          </p:nvPr>
        </p:nvSpPr>
        <p:spPr>
          <a:xfrm>
            <a:off x="838200" y="162046"/>
            <a:ext cx="10579776" cy="1163517"/>
          </a:xfrm>
        </p:spPr>
        <p:txBody>
          <a:bodyPr>
            <a:no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DBFD42F-567D-9B41-91A8-31A566278962}"/>
              </a:ext>
            </a:extLst>
          </p:cNvPr>
          <p:cNvSpPr>
            <a:spLocks noGrp="1"/>
          </p:cNvSpPr>
          <p:nvPr>
            <p:ph sz="half" idx="1" hasCustomPrompt="1"/>
          </p:nvPr>
        </p:nvSpPr>
        <p:spPr>
          <a:xfrm>
            <a:off x="838200" y="1825625"/>
            <a:ext cx="5181600" cy="4351338"/>
          </a:xfrm>
          <a:prstGeom prst="rect">
            <a:avLst/>
          </a:prstGeom>
        </p:spPr>
        <p:txBody>
          <a:bodyPr>
            <a:noAutofit/>
          </a:bodyPr>
          <a:lstStyle>
            <a:lvl1pPr>
              <a:lnSpc>
                <a:spcPct val="100000"/>
              </a:lnSpc>
              <a:spcBef>
                <a:spcPts val="0"/>
              </a:spcBef>
              <a:spcAft>
                <a:spcPts val="600"/>
              </a:spcAft>
              <a:defRPr sz="2000"/>
            </a:lvl1pPr>
            <a:lvl2pPr marL="742950" marR="0" indent="-285750" algn="l" defTabSz="914400" rtl="0" eaLnBrk="1" fontAlgn="auto" latinLnBrk="0" hangingPunct="1">
              <a:lnSpc>
                <a:spcPct val="100000"/>
              </a:lnSpc>
              <a:spcBef>
                <a:spcPts val="0"/>
              </a:spcBef>
              <a:spcAft>
                <a:spcPts val="600"/>
              </a:spcAft>
              <a:buClrTx/>
              <a:buSzTx/>
              <a:buFont typeface="Arial" pitchFamily="34" charset="0"/>
              <a:buChar char="–"/>
              <a:tabLst/>
              <a:defRPr sz="2000"/>
            </a:lvl2pPr>
            <a:lvl3pPr marL="11430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a:lvl3pPr>
            <a:lvl4pPr marL="16002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a:lvl4pPr>
            <a:lvl5pPr marL="13716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20A834B5-2A14-BF43-BBFE-A6C01E64E897}"/>
              </a:ext>
            </a:extLst>
          </p:cNvPr>
          <p:cNvSpPr>
            <a:spLocks noGrp="1"/>
          </p:cNvSpPr>
          <p:nvPr>
            <p:ph sz="half" idx="2" hasCustomPrompt="1"/>
          </p:nvPr>
        </p:nvSpPr>
        <p:spPr>
          <a:xfrm>
            <a:off x="6172200" y="1825625"/>
            <a:ext cx="5181600" cy="4351338"/>
          </a:xfrm>
          <a:prstGeom prst="rect">
            <a:avLst/>
          </a:prstGeom>
        </p:spPr>
        <p:txBody>
          <a:bodyPr>
            <a:noAutofit/>
          </a:bodyPr>
          <a:lstStyle>
            <a:lvl1pPr>
              <a:spcBef>
                <a:spcPts val="0"/>
              </a:spcBef>
              <a:spcAft>
                <a:spcPts val="600"/>
              </a:spcAft>
              <a:defRPr sz="2000"/>
            </a:lvl1pPr>
            <a:lvl2pPr marL="742950" marR="0" indent="-285750" algn="l" defTabSz="914400" rtl="0" eaLnBrk="1" fontAlgn="auto" latinLnBrk="0" hangingPunct="1">
              <a:lnSpc>
                <a:spcPct val="100000"/>
              </a:lnSpc>
              <a:spcBef>
                <a:spcPts val="0"/>
              </a:spcBef>
              <a:spcAft>
                <a:spcPts val="600"/>
              </a:spcAft>
              <a:buClrTx/>
              <a:buSzTx/>
              <a:buFont typeface="Arial" pitchFamily="34" charset="0"/>
              <a:buChar char="–"/>
              <a:tabLst/>
              <a:defRPr sz="2000"/>
            </a:lvl2pPr>
            <a:lvl3pPr marL="11430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a:lvl3pPr>
            <a:lvl4pPr marL="1371600" marR="0" indent="0" algn="l" defTabSz="914400" rtl="0" eaLnBrk="1" fontAlgn="auto" latinLnBrk="0" hangingPunct="1">
              <a:lnSpc>
                <a:spcPct val="100000"/>
              </a:lnSpc>
              <a:spcBef>
                <a:spcPts val="0"/>
              </a:spcBef>
              <a:spcAft>
                <a:spcPts val="600"/>
              </a:spcAft>
              <a:buClrTx/>
              <a:buSzTx/>
              <a:buFont typeface="Arial" pitchFamily="34" charset="0"/>
              <a:buNone/>
              <a:tabLst/>
              <a:defRPr sz="2000"/>
            </a:lvl4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C0D8BDBE-6F69-B04E-8A87-45E2D61BAE7A}"/>
              </a:ext>
            </a:extLst>
          </p:cNvPr>
          <p:cNvSpPr>
            <a:spLocks noGrp="1"/>
          </p:cNvSpPr>
          <p:nvPr>
            <p:ph type="sldNum" sz="quarter" idx="12"/>
          </p:nvPr>
        </p:nvSpPr>
        <p:spPr/>
        <p:txBody>
          <a:bodyPr/>
          <a:lstStyle/>
          <a:p>
            <a:fld id="{200CA8EA-3E88-1E47-9B86-CBF89577D921}" type="slidenum">
              <a:rPr lang="en-US" smtClean="0"/>
              <a:t>‹#›</a:t>
            </a:fld>
            <a:endParaRPr lang="en-US" dirty="0"/>
          </a:p>
        </p:txBody>
      </p:sp>
    </p:spTree>
    <p:extLst>
      <p:ext uri="{BB962C8B-B14F-4D97-AF65-F5344CB8AC3E}">
        <p14:creationId xmlns:p14="http://schemas.microsoft.com/office/powerpoint/2010/main" val="195554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031-11DC-C74C-BA30-7BD58EEA669C}"/>
              </a:ext>
            </a:extLst>
          </p:cNvPr>
          <p:cNvSpPr>
            <a:spLocks noGrp="1"/>
          </p:cNvSpPr>
          <p:nvPr>
            <p:ph type="title"/>
          </p:nvPr>
        </p:nvSpPr>
        <p:spPr>
          <a:xfrm>
            <a:off x="839788" y="104776"/>
            <a:ext cx="10515600" cy="1272612"/>
          </a:xfrm>
        </p:spPr>
        <p:txBody>
          <a:bodyPr>
            <a:noAutofit/>
          </a:bodyPr>
          <a:lstStyle/>
          <a:p>
            <a:r>
              <a:rPr lang="en-US" dirty="0"/>
              <a:t>Click to edit Master title style</a:t>
            </a:r>
          </a:p>
        </p:txBody>
      </p:sp>
      <p:sp>
        <p:nvSpPr>
          <p:cNvPr id="3" name="Text Placeholder 2">
            <a:extLst>
              <a:ext uri="{FF2B5EF4-FFF2-40B4-BE49-F238E27FC236}">
                <a16:creationId xmlns:a16="http://schemas.microsoft.com/office/drawing/2014/main" id="{E615334D-A195-8D43-9B06-39FB73B67902}"/>
              </a:ext>
            </a:extLst>
          </p:cNvPr>
          <p:cNvSpPr>
            <a:spLocks noGrp="1"/>
          </p:cNvSpPr>
          <p:nvPr>
            <p:ph type="body" idx="1" hasCustomPrompt="1"/>
          </p:nvPr>
        </p:nvSpPr>
        <p:spPr>
          <a:xfrm>
            <a:off x="839788" y="1681163"/>
            <a:ext cx="5157787"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4BAC362-C242-F944-B718-060F66B4F6C0}"/>
              </a:ext>
            </a:extLst>
          </p:cNvPr>
          <p:cNvSpPr>
            <a:spLocks noGrp="1"/>
          </p:cNvSpPr>
          <p:nvPr>
            <p:ph sz="half" idx="2" hasCustomPrompt="1"/>
          </p:nvPr>
        </p:nvSpPr>
        <p:spPr>
          <a:xfrm>
            <a:off x="839788" y="2505075"/>
            <a:ext cx="5157787" cy="3684588"/>
          </a:xfrm>
          <a:prstGeom prst="rect">
            <a:avLst/>
          </a:prstGeom>
        </p:spPr>
        <p:txBody>
          <a:bodyPr>
            <a:noAutofit/>
          </a:bodyPr>
          <a:lstStyle>
            <a:lvl1pPr>
              <a:spcBef>
                <a:spcPts val="0"/>
              </a:spcBef>
              <a:spcAft>
                <a:spcPts val="600"/>
              </a:spcAft>
              <a:defRPr sz="2000"/>
            </a:lvl1pPr>
            <a:lvl2pPr marL="742950" marR="0" indent="-285750" algn="l" defTabSz="914400" rtl="0" eaLnBrk="1" fontAlgn="auto" latinLnBrk="0" hangingPunct="1">
              <a:lnSpc>
                <a:spcPct val="100000"/>
              </a:lnSpc>
              <a:spcBef>
                <a:spcPts val="0"/>
              </a:spcBef>
              <a:spcAft>
                <a:spcPts val="600"/>
              </a:spcAft>
              <a:buClrTx/>
              <a:buSzTx/>
              <a:buFont typeface="Arial" pitchFamily="34" charset="0"/>
              <a:buChar char="–"/>
              <a:tabLst/>
              <a:defRPr sz="2000"/>
            </a:lvl2pPr>
            <a:lvl3pPr marL="11430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a:lvl3pPr>
            <a:lvl4pPr marL="16002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40E7F2DA-16F7-AD4C-A69F-FCD03827EA47}"/>
              </a:ext>
            </a:extLst>
          </p:cNvPr>
          <p:cNvSpPr>
            <a:spLocks noGrp="1"/>
          </p:cNvSpPr>
          <p:nvPr>
            <p:ph type="body" sz="quarter" idx="3" hasCustomPrompt="1"/>
          </p:nvPr>
        </p:nvSpPr>
        <p:spPr>
          <a:xfrm>
            <a:off x="6172200" y="1681163"/>
            <a:ext cx="5183188" cy="823912"/>
          </a:xfrm>
          <a:prstGeom prst="rect">
            <a:avLst/>
          </a:prstGeo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E10023-C0B2-BD4A-BC0D-3A1CFDAD3339}"/>
              </a:ext>
            </a:extLst>
          </p:cNvPr>
          <p:cNvSpPr>
            <a:spLocks noGrp="1"/>
          </p:cNvSpPr>
          <p:nvPr>
            <p:ph sz="quarter" idx="4" hasCustomPrompt="1"/>
          </p:nvPr>
        </p:nvSpPr>
        <p:spPr>
          <a:xfrm>
            <a:off x="6172200" y="2505075"/>
            <a:ext cx="5183188" cy="3684588"/>
          </a:xfrm>
          <a:prstGeom prst="rect">
            <a:avLst/>
          </a:prstGeom>
        </p:spPr>
        <p:txBody>
          <a:bodyPr>
            <a:noAutofit/>
          </a:bodyPr>
          <a:lstStyle>
            <a:lvl1pPr>
              <a:spcBef>
                <a:spcPts val="0"/>
              </a:spcBef>
              <a:spcAft>
                <a:spcPts val="600"/>
              </a:spcAft>
              <a:defRPr sz="2000"/>
            </a:lvl1pPr>
            <a:lvl2pPr marL="742950" marR="0" indent="-285750" algn="l" defTabSz="914400" rtl="0" eaLnBrk="1" fontAlgn="auto" latinLnBrk="0" hangingPunct="1">
              <a:lnSpc>
                <a:spcPct val="100000"/>
              </a:lnSpc>
              <a:spcBef>
                <a:spcPts val="0"/>
              </a:spcBef>
              <a:spcAft>
                <a:spcPts val="600"/>
              </a:spcAft>
              <a:buClrTx/>
              <a:buSzTx/>
              <a:buFont typeface="Arial" pitchFamily="34" charset="0"/>
              <a:buChar char="–"/>
              <a:tabLst/>
              <a:defRPr sz="2000"/>
            </a:lvl2pPr>
            <a:lvl3pPr marL="11430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a:lvl3pPr>
            <a:lvl4pPr marL="16002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a:lvl4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8">
            <a:extLst>
              <a:ext uri="{FF2B5EF4-FFF2-40B4-BE49-F238E27FC236}">
                <a16:creationId xmlns:a16="http://schemas.microsoft.com/office/drawing/2014/main" id="{862ED84E-BC44-B143-8569-59C29B38F883}"/>
              </a:ext>
            </a:extLst>
          </p:cNvPr>
          <p:cNvSpPr>
            <a:spLocks noGrp="1"/>
          </p:cNvSpPr>
          <p:nvPr>
            <p:ph type="sldNum" sz="quarter" idx="12"/>
          </p:nvPr>
        </p:nvSpPr>
        <p:spPr/>
        <p:txBody>
          <a:bodyPr/>
          <a:lstStyle/>
          <a:p>
            <a:fld id="{200CA8EA-3E88-1E47-9B86-CBF89577D921}" type="slidenum">
              <a:rPr lang="en-US" smtClean="0"/>
              <a:t>‹#›</a:t>
            </a:fld>
            <a:endParaRPr lang="en-US" dirty="0"/>
          </a:p>
        </p:txBody>
      </p:sp>
    </p:spTree>
    <p:extLst>
      <p:ext uri="{BB962C8B-B14F-4D97-AF65-F5344CB8AC3E}">
        <p14:creationId xmlns:p14="http://schemas.microsoft.com/office/powerpoint/2010/main" val="125936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4853A5-AF53-9647-90B9-1AC458AA9FAB}"/>
              </a:ext>
            </a:extLst>
          </p:cNvPr>
          <p:cNvGrpSpPr/>
          <p:nvPr userDrawn="1"/>
        </p:nvGrpSpPr>
        <p:grpSpPr>
          <a:xfrm>
            <a:off x="0" y="-74937"/>
            <a:ext cx="5038210" cy="6932937"/>
            <a:chOff x="-16933" y="1"/>
            <a:chExt cx="9194801" cy="1066145"/>
          </a:xfrm>
          <a:solidFill>
            <a:srgbClr val="FFD004"/>
          </a:solidFill>
        </p:grpSpPr>
        <p:sp>
          <p:nvSpPr>
            <p:cNvPr id="9" name="Rectangle 8">
              <a:extLst>
                <a:ext uri="{FF2B5EF4-FFF2-40B4-BE49-F238E27FC236}">
                  <a16:creationId xmlns:a16="http://schemas.microsoft.com/office/drawing/2014/main" id="{255D27A1-13F9-3C40-9F60-1CDA1364936C}"/>
                </a:ext>
              </a:extLst>
            </p:cNvPr>
            <p:cNvSpPr/>
            <p:nvPr userDrawn="1"/>
          </p:nvSpPr>
          <p:spPr bwMode="auto">
            <a:xfrm>
              <a:off x="-16933" y="1029554"/>
              <a:ext cx="9194801" cy="36592"/>
            </a:xfrm>
            <a:prstGeom prst="rect">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10" name="Rectangle 9">
              <a:extLst>
                <a:ext uri="{FF2B5EF4-FFF2-40B4-BE49-F238E27FC236}">
                  <a16:creationId xmlns:a16="http://schemas.microsoft.com/office/drawing/2014/main" id="{D38FF1A8-71A0-334D-9D01-4A2CBD9A70AE}"/>
                </a:ext>
              </a:extLst>
            </p:cNvPr>
            <p:cNvSpPr/>
            <p:nvPr userDrawn="1"/>
          </p:nvSpPr>
          <p:spPr bwMode="auto">
            <a:xfrm>
              <a:off x="-16933" y="1"/>
              <a:ext cx="9194799" cy="1029553"/>
            </a:xfrm>
            <a:prstGeom prst="rect">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grpSp>
      <p:sp>
        <p:nvSpPr>
          <p:cNvPr id="11" name="Rectangle 10">
            <a:extLst>
              <a:ext uri="{FF2B5EF4-FFF2-40B4-BE49-F238E27FC236}">
                <a16:creationId xmlns:a16="http://schemas.microsoft.com/office/drawing/2014/main" id="{1EA2226E-454B-2A42-B930-6DC8838304B7}"/>
              </a:ext>
              <a:ext uri="{C183D7F6-B498-43B3-948B-1728B52AA6E4}">
                <adec:decorative xmlns:adec="http://schemas.microsoft.com/office/drawing/2017/decorative" val="1"/>
              </a:ext>
            </a:extLst>
          </p:cNvPr>
          <p:cNvSpPr/>
          <p:nvPr userDrawn="1"/>
        </p:nvSpPr>
        <p:spPr bwMode="auto">
          <a:xfrm>
            <a:off x="0" y="6356351"/>
            <a:ext cx="5038209" cy="478348"/>
          </a:xfrm>
          <a:prstGeom prst="rect">
            <a:avLst/>
          </a:prstGeom>
          <a:solidFill>
            <a:srgbClr val="0053A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prstClr val="black"/>
              </a:solidFill>
              <a:latin typeface="Arial" charset="0"/>
            </a:endParaRPr>
          </a:p>
        </p:txBody>
      </p:sp>
      <p:sp>
        <p:nvSpPr>
          <p:cNvPr id="2" name="Title 1">
            <a:extLst>
              <a:ext uri="{FF2B5EF4-FFF2-40B4-BE49-F238E27FC236}">
                <a16:creationId xmlns:a16="http://schemas.microsoft.com/office/drawing/2014/main" id="{EF1E9741-BAC9-F442-A90E-BC9C4D8B631F}"/>
              </a:ext>
            </a:extLst>
          </p:cNvPr>
          <p:cNvSpPr>
            <a:spLocks noGrp="1"/>
          </p:cNvSpPr>
          <p:nvPr>
            <p:ph type="title"/>
          </p:nvPr>
        </p:nvSpPr>
        <p:spPr>
          <a:xfrm>
            <a:off x="839787" y="641479"/>
            <a:ext cx="3932237" cy="1172240"/>
          </a:xfrm>
        </p:spPr>
        <p:txBody>
          <a:bodyPr anchor="b">
            <a:noAutofit/>
          </a:bodyPr>
          <a:lstStyle>
            <a:lvl1pPr>
              <a:defRPr sz="3200"/>
            </a:lvl1pPr>
          </a:lstStyle>
          <a:p>
            <a:r>
              <a:rPr lang="en-US" dirty="0"/>
              <a:t>Click to edit Master title style</a:t>
            </a:r>
          </a:p>
        </p:txBody>
      </p:sp>
      <p:sp>
        <p:nvSpPr>
          <p:cNvPr id="13" name="Picture Placeholder 12" descr="Placeholder for icon or picture">
            <a:extLst>
              <a:ext uri="{FF2B5EF4-FFF2-40B4-BE49-F238E27FC236}">
                <a16:creationId xmlns:a16="http://schemas.microsoft.com/office/drawing/2014/main" id="{E6A796A6-B2AF-454E-8F02-3EFBBF641EF2}"/>
              </a:ext>
            </a:extLst>
          </p:cNvPr>
          <p:cNvSpPr>
            <a:spLocks noGrp="1" noChangeAspect="1"/>
          </p:cNvSpPr>
          <p:nvPr>
            <p:ph type="pic" sz="quarter" idx="13"/>
          </p:nvPr>
        </p:nvSpPr>
        <p:spPr>
          <a:xfrm>
            <a:off x="1071920" y="2348860"/>
            <a:ext cx="2644193" cy="2441587"/>
          </a:xfrm>
          <a:prstGeom prst="ellipse">
            <a:avLst/>
          </a:prstGeom>
          <a:solidFill>
            <a:schemeClr val="accent5">
              <a:lumMod val="20000"/>
              <a:lumOff val="80000"/>
            </a:schemeClr>
          </a:solidFill>
          <a:ln>
            <a:solidFill>
              <a:srgbClr val="0053A0"/>
            </a:solidFill>
          </a:ln>
        </p:spPr>
        <p:txBody>
          <a:bodyPr>
            <a:normAutofit/>
          </a:bodyPr>
          <a:lstStyle>
            <a:lvl1pPr marL="0" indent="0" algn="ctr">
              <a:buNone/>
              <a:defRPr sz="1800"/>
            </a:lvl1pPr>
          </a:lstStyle>
          <a:p>
            <a:r>
              <a:rPr lang="en-US" dirty="0"/>
              <a:t>Click icon to add picture</a:t>
            </a:r>
          </a:p>
        </p:txBody>
      </p:sp>
      <p:sp>
        <p:nvSpPr>
          <p:cNvPr id="3" name="Content Placeholder 2">
            <a:extLst>
              <a:ext uri="{FF2B5EF4-FFF2-40B4-BE49-F238E27FC236}">
                <a16:creationId xmlns:a16="http://schemas.microsoft.com/office/drawing/2014/main" id="{FF40758A-CB71-AB46-8387-9C2E234A3921}"/>
              </a:ext>
            </a:extLst>
          </p:cNvPr>
          <p:cNvSpPr>
            <a:spLocks noGrp="1"/>
          </p:cNvSpPr>
          <p:nvPr>
            <p:ph idx="1" hasCustomPrompt="1"/>
          </p:nvPr>
        </p:nvSpPr>
        <p:spPr>
          <a:xfrm>
            <a:off x="5276494" y="641479"/>
            <a:ext cx="6172200" cy="4873625"/>
          </a:xfrm>
          <a:prstGeom prst="rect">
            <a:avLst/>
          </a:prstGeom>
        </p:spPr>
        <p:txBody>
          <a:bodyPr>
            <a:noAutofit/>
          </a:bodyPr>
          <a:lstStyle>
            <a:lvl1pPr>
              <a:spcBef>
                <a:spcPts val="0"/>
              </a:spcBef>
              <a:spcAft>
                <a:spcPts val="600"/>
              </a:spcAft>
              <a:defRPr sz="2000"/>
            </a:lvl1pPr>
            <a:lvl2pPr marL="742950" marR="0" indent="-285750" algn="l" defTabSz="914400" rtl="0" eaLnBrk="1" fontAlgn="auto" latinLnBrk="0" hangingPunct="1">
              <a:lnSpc>
                <a:spcPct val="100000"/>
              </a:lnSpc>
              <a:spcBef>
                <a:spcPts val="0"/>
              </a:spcBef>
              <a:spcAft>
                <a:spcPts val="600"/>
              </a:spcAft>
              <a:buClrTx/>
              <a:buSzTx/>
              <a:buFont typeface="Arial" pitchFamily="34" charset="0"/>
              <a:buChar char="–"/>
              <a:tabLst/>
              <a:defRPr sz="2000"/>
            </a:lvl2pPr>
            <a:lvl3pPr marL="11430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a:lvl3pPr>
            <a:lvl4pPr marL="16002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0DE85113-BA70-1E41-B3BC-F412A4A83136}"/>
              </a:ext>
            </a:extLst>
          </p:cNvPr>
          <p:cNvSpPr>
            <a:spLocks noGrp="1"/>
          </p:cNvSpPr>
          <p:nvPr>
            <p:ph type="sldNum" sz="quarter" idx="12"/>
          </p:nvPr>
        </p:nvSpPr>
        <p:spPr/>
        <p:txBody>
          <a:bodyPr/>
          <a:lstStyle/>
          <a:p>
            <a:fld id="{200CA8EA-3E88-1E47-9B86-CBF89577D921}" type="slidenum">
              <a:rPr lang="en-US" smtClean="0"/>
              <a:t>‹#›</a:t>
            </a:fld>
            <a:endParaRPr lang="en-US" dirty="0"/>
          </a:p>
        </p:txBody>
      </p:sp>
    </p:spTree>
    <p:extLst>
      <p:ext uri="{BB962C8B-B14F-4D97-AF65-F5344CB8AC3E}">
        <p14:creationId xmlns:p14="http://schemas.microsoft.com/office/powerpoint/2010/main" val="359545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6F90232-5DB6-1F44-AC42-C7869E2B1F4D}"/>
              </a:ext>
            </a:extLst>
          </p:cNvPr>
          <p:cNvGrpSpPr/>
          <p:nvPr userDrawn="1"/>
        </p:nvGrpSpPr>
        <p:grpSpPr>
          <a:xfrm>
            <a:off x="0" y="0"/>
            <a:ext cx="12192001" cy="1628271"/>
            <a:chOff x="-16933" y="1"/>
            <a:chExt cx="9211734" cy="1002728"/>
          </a:xfrm>
        </p:grpSpPr>
        <p:sp>
          <p:nvSpPr>
            <p:cNvPr id="11" name="Rectangle 10">
              <a:extLst>
                <a:ext uri="{FF2B5EF4-FFF2-40B4-BE49-F238E27FC236}">
                  <a16:creationId xmlns:a16="http://schemas.microsoft.com/office/drawing/2014/main" id="{D2E4EDD0-5AF5-954F-A943-597D02F39EA5}"/>
                </a:ext>
              </a:extLst>
            </p:cNvPr>
            <p:cNvSpPr/>
            <p:nvPr userDrawn="1"/>
          </p:nvSpPr>
          <p:spPr bwMode="auto">
            <a:xfrm>
              <a:off x="-16932" y="892258"/>
              <a:ext cx="9211733" cy="110471"/>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schemeClr val="accent1">
                    <a:lumMod val="40000"/>
                    <a:lumOff val="60000"/>
                  </a:schemeClr>
                </a:solidFill>
                <a:latin typeface="Arial" charset="0"/>
              </a:endParaRPr>
            </a:p>
          </p:txBody>
        </p:sp>
        <p:sp>
          <p:nvSpPr>
            <p:cNvPr id="12" name="Rectangle 11">
              <a:extLst>
                <a:ext uri="{FF2B5EF4-FFF2-40B4-BE49-F238E27FC236}">
                  <a16:creationId xmlns:a16="http://schemas.microsoft.com/office/drawing/2014/main" id="{4141215C-BCBD-7844-A65B-A8FD55603D3D}"/>
                </a:ext>
              </a:extLst>
            </p:cNvPr>
            <p:cNvSpPr/>
            <p:nvPr userDrawn="1"/>
          </p:nvSpPr>
          <p:spPr bwMode="auto">
            <a:xfrm>
              <a:off x="-16933" y="1"/>
              <a:ext cx="9211733"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dirty="0">
                <a:solidFill>
                  <a:schemeClr val="accent1">
                    <a:lumMod val="40000"/>
                    <a:lumOff val="60000"/>
                  </a:schemeClr>
                </a:solidFill>
                <a:latin typeface="Arial" charset="0"/>
              </a:endParaRPr>
            </a:p>
          </p:txBody>
        </p:sp>
      </p:grpSp>
      <p:sp>
        <p:nvSpPr>
          <p:cNvPr id="2" name="Title Placeholder 1">
            <a:extLst>
              <a:ext uri="{FF2B5EF4-FFF2-40B4-BE49-F238E27FC236}">
                <a16:creationId xmlns:a16="http://schemas.microsoft.com/office/drawing/2014/main" id="{1FAAD5F0-8CBA-5749-854D-9E003BA53D98}"/>
              </a:ext>
            </a:extLst>
          </p:cNvPr>
          <p:cNvSpPr>
            <a:spLocks noGrp="1"/>
          </p:cNvSpPr>
          <p:nvPr>
            <p:ph type="title"/>
          </p:nvPr>
        </p:nvSpPr>
        <p:spPr>
          <a:xfrm>
            <a:off x="879770" y="123321"/>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486AB7B-2A6B-A745-8548-201403D05F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Fourth level</a:t>
            </a:r>
          </a:p>
        </p:txBody>
      </p:sp>
      <p:sp>
        <p:nvSpPr>
          <p:cNvPr id="6" name="Slide Number Placeholder 5">
            <a:extLst>
              <a:ext uri="{FF2B5EF4-FFF2-40B4-BE49-F238E27FC236}">
                <a16:creationId xmlns:a16="http://schemas.microsoft.com/office/drawing/2014/main" id="{A32C5D0A-D27E-1C4B-881E-2F391A0F32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00CA8EA-3E88-1E47-9B86-CBF89577D921}" type="slidenum">
              <a:rPr lang="en-US" smtClean="0"/>
              <a:pPr/>
              <a:t>‹#›</a:t>
            </a:fld>
            <a:endParaRPr lang="en-US" dirty="0"/>
          </a:p>
        </p:txBody>
      </p:sp>
    </p:spTree>
    <p:extLst>
      <p:ext uri="{BB962C8B-B14F-4D97-AF65-F5344CB8AC3E}">
        <p14:creationId xmlns:p14="http://schemas.microsoft.com/office/powerpoint/2010/main" val="15191431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73" r:id="rId3"/>
    <p:sldLayoutId id="2147483650" r:id="rId4"/>
    <p:sldLayoutId id="2147483674" r:id="rId5"/>
    <p:sldLayoutId id="2147483671" r:id="rId6"/>
    <p:sldLayoutId id="2147483652" r:id="rId7"/>
    <p:sldLayoutId id="2147483653" r:id="rId8"/>
    <p:sldLayoutId id="2147483656" r:id="rId9"/>
    <p:sldLayoutId id="2147483672" r:id="rId10"/>
    <p:sldLayoutId id="2147483688" r:id="rId11"/>
    <p:sldLayoutId id="2147483713" r:id="rId12"/>
    <p:sldLayoutId id="2147483690" r:id="rId13"/>
    <p:sldLayoutId id="2147483662" r:id="rId14"/>
    <p:sldLayoutId id="2147483663" r:id="rId15"/>
    <p:sldLayoutId id="2147483651" r:id="rId16"/>
    <p:sldLayoutId id="2147483694" r:id="rId17"/>
  </p:sldLayoutIdLst>
  <p:hf hdr="0" ft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kumimoji="0" lang="en-US" sz="2000" b="0" i="0" u="none" strike="noStrike" kern="1200" cap="none" spc="0" normalizeH="0" baseline="0" dirty="0" smtClean="0">
          <a:ln>
            <a:noFill/>
          </a:ln>
          <a:solidFill>
            <a:sysClr val="windowText" lastClr="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kumimoji="0" lang="en-US" sz="2000" b="0" i="0" u="none" strike="noStrike" kern="1200" cap="none" spc="0" normalizeH="0" baseline="0" dirty="0" smtClean="0">
          <a:ln>
            <a:noFill/>
          </a:ln>
          <a:solidFill>
            <a:sysClr val="windowText" lastClr="000000"/>
          </a:solidFill>
          <a:effectLst/>
          <a:uLnTx/>
          <a:uFillTx/>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kumimoji="0" lang="en-US" sz="2000" b="0" i="0" u="none" strike="noStrike" kern="1200" cap="none" spc="0" normalizeH="0" baseline="0" dirty="0" smtClean="0">
          <a:ln>
            <a:noFill/>
          </a:ln>
          <a:solidFill>
            <a:sysClr val="windowText" lastClr="000000"/>
          </a:solidFill>
          <a:effectLst/>
          <a:uLnTx/>
          <a:uFillTx/>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100000"/>
        </a:lnSpc>
        <a:spcBef>
          <a:spcPts val="0"/>
        </a:spcBef>
        <a:spcAft>
          <a:spcPts val="600"/>
        </a:spcAft>
        <a:buFont typeface="Arial" panose="020B0604020202020204" pitchFamily="34" charset="0"/>
        <a:buChar char="•"/>
        <a:defRPr kumimoji="0" lang="en-US" sz="2000" b="0" i="0" u="none" strike="noStrike" kern="1200" cap="none" spc="0" normalizeH="0" baseline="0" dirty="0">
          <a:ln>
            <a:noFill/>
          </a:ln>
          <a:solidFill>
            <a:sysClr val="windowText" lastClr="000000"/>
          </a:solidFill>
          <a:effectLst/>
          <a:uLnTx/>
          <a:uFillTx/>
          <a:latin typeface="Arial" panose="020B0604020202020204" pitchFamily="34" charset="0"/>
          <a:ea typeface="+mn-ea"/>
          <a:cs typeface="Arial" panose="020B0604020202020204" pitchFamily="34" charset="0"/>
        </a:defRPr>
      </a:lvl4pPr>
      <a:lvl5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7819" y="2"/>
            <a:ext cx="12399819" cy="6857999"/>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Rectangle 7"/>
          <p:cNvSpPr/>
          <p:nvPr userDrawn="1"/>
        </p:nvSpPr>
        <p:spPr>
          <a:xfrm>
            <a:off x="-207819" y="5614267"/>
            <a:ext cx="12399819" cy="1243733"/>
          </a:xfrm>
          <a:prstGeom prst="rect">
            <a:avLst/>
          </a:prstGeom>
          <a:solidFill>
            <a:schemeClr val="accent1">
              <a:lumMod val="20000"/>
              <a:lumOff val="8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Title Placeholder 1"/>
          <p:cNvSpPr>
            <a:spLocks noGrp="1"/>
          </p:cNvSpPr>
          <p:nvPr>
            <p:ph type="title"/>
          </p:nvPr>
        </p:nvSpPr>
        <p:spPr>
          <a:xfrm>
            <a:off x="658143" y="2608827"/>
            <a:ext cx="8979343" cy="2250988"/>
          </a:xfrm>
          <a:prstGeom prst="rect">
            <a:avLst/>
          </a:prstGeom>
          <a:noFill/>
          <a:effectLst>
            <a:outerShdw blurRad="596900" dist="241300" dir="4140000" sx="94000" sy="94000" algn="ctr" rotWithShape="0">
              <a:srgbClr val="000000">
                <a:alpha val="43137"/>
              </a:srgbClr>
            </a:outerShdw>
            <a:reflection stA="45000" endPos="0" dist="50800" dir="5400000" sy="-100000" algn="bl" rotWithShape="0"/>
          </a:effectLst>
        </p:spPr>
        <p:txBody>
          <a:bodyPr vert="horz" lIns="91440" tIns="45720" rIns="91440" bIns="45720" rtlCol="0" anchor="ctr">
            <a:noAutofit/>
          </a:bodyPr>
          <a:lstStyle/>
          <a:p>
            <a:r>
              <a:rPr lang="en-US"/>
              <a:t>Click to edit Master title style</a:t>
            </a:r>
          </a:p>
        </p:txBody>
      </p:sp>
      <p:pic>
        <p:nvPicPr>
          <p:cNvPr id="6" name="Picture 5"/>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096501" y="5962777"/>
            <a:ext cx="1841500" cy="640843"/>
          </a:xfrm>
          <a:prstGeom prst="rect">
            <a:avLst/>
          </a:prstGeom>
        </p:spPr>
      </p:pic>
      <p:sp>
        <p:nvSpPr>
          <p:cNvPr id="9" name="Date Placeholder 3">
            <a:extLst>
              <a:ext uri="{FF2B5EF4-FFF2-40B4-BE49-F238E27FC236}">
                <a16:creationId xmlns:a16="http://schemas.microsoft.com/office/drawing/2014/main" id="{CBC6E2F6-92F6-4242-8C9D-185218C9F62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a:p>
        </p:txBody>
      </p:sp>
      <p:sp>
        <p:nvSpPr>
          <p:cNvPr id="11" name="Footer Placeholder 4">
            <a:extLst>
              <a:ext uri="{FF2B5EF4-FFF2-40B4-BE49-F238E27FC236}">
                <a16:creationId xmlns:a16="http://schemas.microsoft.com/office/drawing/2014/main" id="{E23D9722-47E0-A64F-8AF9-49F787ACB0C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72CA5770-ED85-1646-B4EE-32B0EBF8F227}"/>
              </a:ext>
            </a:extLst>
          </p:cNvPr>
          <p:cNvSpPr>
            <a:spLocks noGrp="1"/>
          </p:cNvSpPr>
          <p:nvPr>
            <p:ph type="sldNum" sz="quarter" idx="4"/>
          </p:nvPr>
        </p:nvSpPr>
        <p:spPr>
          <a:xfrm>
            <a:off x="9637486" y="6356351"/>
            <a:ext cx="459015"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33706789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hf hdr="0" ftr="0" dt="0"/>
  <p:txStyles>
    <p:titleStyle>
      <a:lvl1pPr algn="l" defTabSz="914377" rtl="0" eaLnBrk="1" latinLnBrk="0" hangingPunct="1">
        <a:lnSpc>
          <a:spcPct val="90000"/>
        </a:lnSpc>
        <a:spcBef>
          <a:spcPct val="0"/>
        </a:spcBef>
        <a:buNone/>
        <a:defRPr sz="8800" b="0" i="0" kern="1200">
          <a:solidFill>
            <a:schemeClr val="bg1"/>
          </a:solidFill>
          <a:latin typeface="Arial" panose="020B0604020202020204" pitchFamily="34" charset="0"/>
          <a:ea typeface="Arial" panose="020B0604020202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BC7873-2A14-2D4E-9113-1759756B0EBD}"/>
              </a:ext>
              <a:ext uri="{C183D7F6-B498-43B3-948B-1728B52AA6E4}">
                <adec:decorative xmlns:adec="http://schemas.microsoft.com/office/drawing/2017/decorative" val="1"/>
              </a:ext>
            </a:extLst>
          </p:cNvPr>
          <p:cNvSpPr/>
          <p:nvPr userDrawn="1"/>
        </p:nvSpPr>
        <p:spPr bwMode="auto">
          <a:xfrm>
            <a:off x="1" y="1"/>
            <a:ext cx="564444" cy="1117599"/>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prstClr val="black"/>
              </a:solidFill>
              <a:latin typeface="Arial" charset="0"/>
            </a:endParaRPr>
          </a:p>
        </p:txBody>
      </p:sp>
      <p:sp>
        <p:nvSpPr>
          <p:cNvPr id="8" name="Rectangle 7">
            <a:extLst>
              <a:ext uri="{FF2B5EF4-FFF2-40B4-BE49-F238E27FC236}">
                <a16:creationId xmlns:a16="http://schemas.microsoft.com/office/drawing/2014/main" id="{36C93111-A885-6249-9D3E-AA0B578A6592}"/>
              </a:ext>
              <a:ext uri="{C183D7F6-B498-43B3-948B-1728B52AA6E4}">
                <adec:decorative xmlns:adec="http://schemas.microsoft.com/office/drawing/2017/decorative" val="1"/>
              </a:ext>
            </a:extLst>
          </p:cNvPr>
          <p:cNvSpPr/>
          <p:nvPr userDrawn="1"/>
        </p:nvSpPr>
        <p:spPr bwMode="auto">
          <a:xfrm>
            <a:off x="1" y="1320800"/>
            <a:ext cx="564444" cy="5537200"/>
          </a:xfrm>
          <a:prstGeom prst="rect">
            <a:avLst/>
          </a:prstGeom>
          <a:solidFill>
            <a:srgbClr val="1F497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sz="1800" b="1" dirty="0">
              <a:solidFill>
                <a:srgbClr val="005F9E"/>
              </a:solidFill>
              <a:latin typeface="Arial" charset="0"/>
            </a:endParaRPr>
          </a:p>
        </p:txBody>
      </p:sp>
      <p:sp>
        <p:nvSpPr>
          <p:cNvPr id="14" name="Title Placeholder 1">
            <a:extLst>
              <a:ext uri="{FF2B5EF4-FFF2-40B4-BE49-F238E27FC236}">
                <a16:creationId xmlns:a16="http://schemas.microsoft.com/office/drawing/2014/main" id="{2F500DC6-8C84-364E-8552-8C674543964A}"/>
              </a:ext>
            </a:extLst>
          </p:cNvPr>
          <p:cNvSpPr>
            <a:spLocks noGrp="1"/>
          </p:cNvSpPr>
          <p:nvPr>
            <p:ph type="title"/>
          </p:nvPr>
        </p:nvSpPr>
        <p:spPr>
          <a:xfrm>
            <a:off x="838200" y="199496"/>
            <a:ext cx="10515600" cy="1109797"/>
          </a:xfrm>
          <a:prstGeom prst="rect">
            <a:avLst/>
          </a:prstGeom>
        </p:spPr>
        <p:txBody>
          <a:bodyPr vert="horz" lIns="91440" tIns="45720" rIns="91440" bIns="45720" rtlCol="0" anchor="ctr">
            <a:normAutofit/>
          </a:bodyPr>
          <a:lstStyle/>
          <a:p>
            <a:r>
              <a:rPr lang="en-US" dirty="0"/>
              <a:t>Click to edit Master title style</a:t>
            </a:r>
          </a:p>
        </p:txBody>
      </p:sp>
      <p:sp>
        <p:nvSpPr>
          <p:cNvPr id="11" name="Text Placeholder 2">
            <a:extLst>
              <a:ext uri="{FF2B5EF4-FFF2-40B4-BE49-F238E27FC236}">
                <a16:creationId xmlns:a16="http://schemas.microsoft.com/office/drawing/2014/main" id="{076F4220-0DC2-7846-89CA-1F1EDFE176B5}"/>
              </a:ext>
            </a:extLst>
          </p:cNvPr>
          <p:cNvSpPr>
            <a:spLocks noGrp="1"/>
          </p:cNvSpPr>
          <p:nvPr>
            <p:ph type="body" idx="1"/>
          </p:nvPr>
        </p:nvSpPr>
        <p:spPr>
          <a:xfrm>
            <a:off x="812800" y="1600201"/>
            <a:ext cx="1076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19" name="Date Placeholder 3">
            <a:extLst>
              <a:ext uri="{FF2B5EF4-FFF2-40B4-BE49-F238E27FC236}">
                <a16:creationId xmlns:a16="http://schemas.microsoft.com/office/drawing/2014/main" id="{FBF6B876-E7AB-3342-83B8-F8D25E731D3E}"/>
              </a:ext>
            </a:extLst>
          </p:cNvPr>
          <p:cNvSpPr>
            <a:spLocks noGrp="1"/>
          </p:cNvSpPr>
          <p:nvPr>
            <p:ph type="dt" sz="half" idx="2"/>
          </p:nvPr>
        </p:nvSpPr>
        <p:spPr>
          <a:xfrm>
            <a:off x="2058563" y="6356351"/>
            <a:ext cx="1522836" cy="365126"/>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a:extLst>
              <a:ext uri="{FF2B5EF4-FFF2-40B4-BE49-F238E27FC236}">
                <a16:creationId xmlns:a16="http://schemas.microsoft.com/office/drawing/2014/main" id="{857EA984-718D-804A-9135-CEBB114E45E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2" name="Slide Number Placeholder 1">
            <a:extLst>
              <a:ext uri="{FF2B5EF4-FFF2-40B4-BE49-F238E27FC236}">
                <a16:creationId xmlns:a16="http://schemas.microsoft.com/office/drawing/2014/main" id="{907475D1-E955-E246-9EEE-3EEBD7BF7A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9B90C7E-19BC-E445-B622-80F592729A1F}" type="slidenum">
              <a:rPr lang="en-US" smtClean="0"/>
              <a:pPr/>
              <a:t>‹#›</a:t>
            </a:fld>
            <a:endParaRPr lang="en-US" dirty="0"/>
          </a:p>
        </p:txBody>
      </p:sp>
    </p:spTree>
    <p:extLst>
      <p:ext uri="{BB962C8B-B14F-4D97-AF65-F5344CB8AC3E}">
        <p14:creationId xmlns:p14="http://schemas.microsoft.com/office/powerpoint/2010/main" val="23085241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8" r:id="rId7"/>
    <p:sldLayoutId id="2147483729" r:id="rId8"/>
    <p:sldLayoutId id="2147483730" r:id="rId9"/>
    <p:sldLayoutId id="2147483731" r:id="rId10"/>
  </p:sldLayoutIdLst>
  <p:hf hdr="0" ftr="0" dt="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hyperlink" Target="https://www.cms.gov/files/document/mln1986542-medicare-mental-health-coverage.pdf"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hyperlink" Target="https://www.medicare.gov/medicare-and-you" TargetMode="External"/><Relationship Id="rId5" Type="http://schemas.openxmlformats.org/officeDocument/2006/relationships/hyperlink" Target="http://www.medicare.gov/" TargetMode="External"/><Relationship Id="rId4" Type="http://schemas.openxmlformats.org/officeDocument/2006/relationships/hyperlink" Target="mailto:RONYCORA@cms.hhs.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msburdenreductionconference.com/"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cmsgov.force.com/act/Evaluation" TargetMode="External"/><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s://cmsgov.force.com/act/Evaluation" TargetMode="External"/><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mailto:tanya.raggio@cms.hhs.gov"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mailto:anthony.jamrozy@cms.hhs.gov" TargetMode="External"/><Relationship Id="rId4" Type="http://schemas.openxmlformats.org/officeDocument/2006/relationships/hyperlink" Target="mailto:Thomas.Bane@cms.hhs.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33A283-DA7E-3E4F-91BF-8CCAC1827460}"/>
              </a:ext>
            </a:extLst>
          </p:cNvPr>
          <p:cNvSpPr>
            <a:spLocks noGrp="1"/>
          </p:cNvSpPr>
          <p:nvPr>
            <p:ph type="title"/>
          </p:nvPr>
        </p:nvSpPr>
        <p:spPr>
          <a:xfrm>
            <a:off x="755903" y="1294287"/>
            <a:ext cx="10089897" cy="1325563"/>
          </a:xfrm>
        </p:spPr>
        <p:txBody>
          <a:bodyPr>
            <a:normAutofit/>
          </a:bodyPr>
          <a:lstStyle/>
          <a:p>
            <a:r>
              <a:rPr lang="en-US" b="1" dirty="0">
                <a:effectLst/>
                <a:latin typeface="Calibri" panose="020F0502020204030204" pitchFamily="34" charset="0"/>
                <a:ea typeface="Calibri" panose="020F0502020204030204" pitchFamily="34" charset="0"/>
                <a:cs typeface="Calibri" panose="020F0502020204030204" pitchFamily="34" charset="0"/>
              </a:rPr>
              <a:t>Medicare &amp; Behavioral Health Benefits</a:t>
            </a:r>
            <a:endParaRPr lang="en-US" sz="6000" dirty="0">
              <a:latin typeface="Calibri" panose="020F0502020204030204" pitchFamily="34" charset="0"/>
              <a:cs typeface="Calibri" panose="020F0502020204030204" pitchFamily="34" charset="0"/>
            </a:endParaRPr>
          </a:p>
        </p:txBody>
      </p:sp>
      <p:pic>
        <p:nvPicPr>
          <p:cNvPr id="2" name="Picture 1" descr="CMS Logo">
            <a:extLst>
              <a:ext uri="{FF2B5EF4-FFF2-40B4-BE49-F238E27FC236}">
                <a16:creationId xmlns:a16="http://schemas.microsoft.com/office/drawing/2014/main" id="{734792F4-899B-FB01-AA87-F5817FE09A8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0761" y="5554649"/>
            <a:ext cx="2273205" cy="790285"/>
          </a:xfrm>
          <a:prstGeom prst="rect">
            <a:avLst/>
          </a:prstGeom>
          <a:noFill/>
          <a:ln>
            <a:noFill/>
          </a:ln>
        </p:spPr>
      </p:pic>
      <p:pic>
        <p:nvPicPr>
          <p:cNvPr id="5" name="Picture Placeholder 4" descr="A person holding a plate with a group of people sitting in a wheelchair&#10;&#10;Description automatically generated">
            <a:extLst>
              <a:ext uri="{FF2B5EF4-FFF2-40B4-BE49-F238E27FC236}">
                <a16:creationId xmlns:a16="http://schemas.microsoft.com/office/drawing/2014/main" id="{7F593966-4CDD-E924-7D9D-A24B95AD3133}"/>
              </a:ext>
            </a:extLst>
          </p:cNvPr>
          <p:cNvPicPr>
            <a:picLocks noGrp="1" noChangeAspect="1"/>
          </p:cNvPicPr>
          <p:nvPr>
            <p:ph type="pic" sz="quarter" idx="14"/>
          </p:nvPr>
        </p:nvPicPr>
        <p:blipFill rotWithShape="1">
          <a:blip r:embed="rId4" cstate="hqprint">
            <a:extLst>
              <a:ext uri="{28A0092B-C50C-407E-A947-70E740481C1C}">
                <a14:useLocalDpi xmlns:a14="http://schemas.microsoft.com/office/drawing/2010/main"/>
              </a:ext>
            </a:extLst>
          </a:blip>
          <a:srcRect/>
          <a:stretch/>
        </p:blipFill>
        <p:spPr bwMode="auto">
          <a:xfrm>
            <a:off x="5465379" y="2732691"/>
            <a:ext cx="6726621" cy="41253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015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1E5B-BA5B-3C85-7EEE-A3BA310ABAD0}"/>
              </a:ext>
            </a:extLst>
          </p:cNvPr>
          <p:cNvSpPr>
            <a:spLocks noGrp="1"/>
          </p:cNvSpPr>
          <p:nvPr>
            <p:ph type="title"/>
          </p:nvPr>
        </p:nvSpPr>
        <p:spPr/>
        <p:txBody>
          <a:bodyPr/>
          <a:lstStyle/>
          <a:p>
            <a:r>
              <a:rPr lang="en-US" dirty="0"/>
              <a:t>How to Bill Medicare </a:t>
            </a:r>
          </a:p>
        </p:txBody>
      </p:sp>
      <p:sp>
        <p:nvSpPr>
          <p:cNvPr id="3" name="Content Placeholder 2">
            <a:extLst>
              <a:ext uri="{FF2B5EF4-FFF2-40B4-BE49-F238E27FC236}">
                <a16:creationId xmlns:a16="http://schemas.microsoft.com/office/drawing/2014/main" id="{A7F71600-7B9D-11B4-8BB3-BBF4C0C6FE3B}"/>
              </a:ext>
            </a:extLst>
          </p:cNvPr>
          <p:cNvSpPr>
            <a:spLocks noGrp="1"/>
          </p:cNvSpPr>
          <p:nvPr>
            <p:ph idx="1"/>
          </p:nvPr>
        </p:nvSpPr>
        <p:spPr/>
        <p:txBody>
          <a:bodyPr/>
          <a:lstStyle/>
          <a:p>
            <a:r>
              <a:rPr lang="en-US" sz="3200" dirty="0"/>
              <a:t>Overview Medicare Administrative Contractor Services</a:t>
            </a:r>
          </a:p>
          <a:p>
            <a:r>
              <a:rPr lang="en-US" sz="3200" dirty="0"/>
              <a:t>National Government Services (NGS)  </a:t>
            </a:r>
          </a:p>
        </p:txBody>
      </p:sp>
      <p:sp>
        <p:nvSpPr>
          <p:cNvPr id="4" name="Slide Number Placeholder 3">
            <a:extLst>
              <a:ext uri="{FF2B5EF4-FFF2-40B4-BE49-F238E27FC236}">
                <a16:creationId xmlns:a16="http://schemas.microsoft.com/office/drawing/2014/main" id="{43087FEC-6959-8A00-9583-1BE5CBF21C23}"/>
              </a:ext>
            </a:extLst>
          </p:cNvPr>
          <p:cNvSpPr>
            <a:spLocks noGrp="1"/>
          </p:cNvSpPr>
          <p:nvPr>
            <p:ph type="sldNum" sz="quarter" idx="12"/>
          </p:nvPr>
        </p:nvSpPr>
        <p:spPr/>
        <p:txBody>
          <a:bodyPr/>
          <a:lstStyle/>
          <a:p>
            <a:fld id="{200CA8EA-3E88-1E47-9B86-CBF89577D921}" type="slidenum">
              <a:rPr lang="en-US" smtClean="0"/>
              <a:t>10</a:t>
            </a:fld>
            <a:endParaRPr lang="en-US" dirty="0"/>
          </a:p>
        </p:txBody>
      </p:sp>
    </p:spTree>
    <p:extLst>
      <p:ext uri="{BB962C8B-B14F-4D97-AF65-F5344CB8AC3E}">
        <p14:creationId xmlns:p14="http://schemas.microsoft.com/office/powerpoint/2010/main" val="270639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18425-CA68-5E16-6B1B-E7EFF26550BB}"/>
              </a:ext>
            </a:extLst>
          </p:cNvPr>
          <p:cNvSpPr>
            <a:spLocks noGrp="1"/>
          </p:cNvSpPr>
          <p:nvPr>
            <p:ph type="title"/>
          </p:nvPr>
        </p:nvSpPr>
        <p:spPr>
          <a:xfrm>
            <a:off x="902376" y="185196"/>
            <a:ext cx="10515600" cy="1044164"/>
          </a:xfrm>
        </p:spPr>
        <p:txBody>
          <a:bodyPr/>
          <a:lstStyle/>
          <a:p>
            <a:r>
              <a:rPr lang="en-US" dirty="0"/>
              <a:t>Resources </a:t>
            </a:r>
          </a:p>
        </p:txBody>
      </p:sp>
      <p:sp>
        <p:nvSpPr>
          <p:cNvPr id="3" name="Content Placeholder 2">
            <a:extLst>
              <a:ext uri="{FF2B5EF4-FFF2-40B4-BE49-F238E27FC236}">
                <a16:creationId xmlns:a16="http://schemas.microsoft.com/office/drawing/2014/main" id="{B09F30F4-94A8-730D-2669-16424631D3D6}"/>
              </a:ext>
            </a:extLst>
          </p:cNvPr>
          <p:cNvSpPr>
            <a:spLocks noGrp="1"/>
          </p:cNvSpPr>
          <p:nvPr>
            <p:ph idx="1"/>
          </p:nvPr>
        </p:nvSpPr>
        <p:spPr>
          <a:xfrm>
            <a:off x="838200" y="1087120"/>
            <a:ext cx="11018520" cy="5344160"/>
          </a:xfrm>
        </p:spPr>
        <p:txBody>
          <a:bodyPr/>
          <a:lstStyle/>
          <a:p>
            <a:r>
              <a:rPr lang="en-US" b="1" dirty="0"/>
              <a:t>Medicare Learning Network </a:t>
            </a:r>
            <a:r>
              <a:rPr lang="en-US" dirty="0">
                <a:hlinkClick r:id="rId3"/>
              </a:rPr>
              <a:t>https://www.cms.gov/files/document/mln1986542-medicare-mental-health-coverage.pdf</a:t>
            </a:r>
            <a:endParaRPr lang="en-US" dirty="0"/>
          </a:p>
          <a:p>
            <a:r>
              <a:rPr lang="en-US" dirty="0"/>
              <a:t>National webinars including Open Door Forums</a:t>
            </a:r>
          </a:p>
          <a:p>
            <a:r>
              <a:rPr lang="en-US" dirty="0"/>
              <a:t>National and regional list serves/email notifications </a:t>
            </a:r>
          </a:p>
          <a:p>
            <a:r>
              <a:rPr lang="en-US" b="1" dirty="0"/>
              <a:t>Regional support </a:t>
            </a:r>
            <a:r>
              <a:rPr lang="en-US" dirty="0">
                <a:hlinkClick r:id="rId4"/>
              </a:rPr>
              <a:t>RONYCORA@cms.hhs.gov</a:t>
            </a:r>
            <a:r>
              <a:rPr lang="en-US" dirty="0"/>
              <a:t> </a:t>
            </a:r>
          </a:p>
          <a:p>
            <a:r>
              <a:rPr lang="en-US" b="1" dirty="0"/>
              <a:t>Welcome to Medicare</a:t>
            </a:r>
            <a:r>
              <a:rPr lang="en-US" dirty="0"/>
              <a:t> - </a:t>
            </a:r>
            <a:r>
              <a:rPr lang="en-US" dirty="0">
                <a:solidFill>
                  <a:schemeClr val="accent1"/>
                </a:solidFill>
                <a:cs typeface="Arial" panose="020B0604020202020204" pitchFamily="34" charset="0"/>
                <a:hlinkClick r:id="rId5">
                  <a:extLst>
                    <a:ext uri="{A12FA001-AC4F-418D-AE19-62706E023703}">
                      <ahyp:hlinkClr xmlns:ahyp="http://schemas.microsoft.com/office/drawing/2018/hyperlinkcolor" val="tx"/>
                    </a:ext>
                  </a:extLst>
                </a:hlinkClick>
              </a:rPr>
              <a:t>www.Medicare.gov</a:t>
            </a:r>
            <a:r>
              <a:rPr lang="en-US" dirty="0">
                <a:solidFill>
                  <a:schemeClr val="accent1"/>
                </a:solidFill>
                <a:cs typeface="Arial" panose="020B0604020202020204" pitchFamily="34" charset="0"/>
              </a:rPr>
              <a:t> </a:t>
            </a:r>
          </a:p>
          <a:p>
            <a:r>
              <a:rPr lang="en-US" b="1" dirty="0">
                <a:cs typeface="Arial" panose="020B0604020202020204" pitchFamily="34" charset="0"/>
              </a:rPr>
              <a:t>1-800-MEDICARE </a:t>
            </a:r>
            <a:r>
              <a:rPr lang="en-US" dirty="0">
                <a:cs typeface="Arial" panose="020B0604020202020204" pitchFamily="34" charset="0"/>
              </a:rPr>
              <a:t>(800-633-4227) TTY 1-877-486-2048</a:t>
            </a:r>
          </a:p>
          <a:p>
            <a:pPr lvl="1"/>
            <a:r>
              <a:rPr lang="en-US" dirty="0">
                <a:cs typeface="Arial" panose="020B0604020202020204" pitchFamily="34" charset="0"/>
              </a:rPr>
              <a:t>Available 24 hours a day, including weekends. Assist with comparing and enrolling in Medicare Advantage or Prescription Drug Plans and supporting ongoing insurance needs</a:t>
            </a:r>
          </a:p>
          <a:p>
            <a:pPr lvl="1"/>
            <a:r>
              <a:rPr lang="en-US" dirty="0">
                <a:cs typeface="Arial" panose="020B0604020202020204" pitchFamily="34" charset="0"/>
              </a:rPr>
              <a:t>Help is available in languages other than English or Spanish, let the customer service know</a:t>
            </a:r>
          </a:p>
          <a:p>
            <a:r>
              <a:rPr lang="en-US" b="1" dirty="0"/>
              <a:t>Medicare and You </a:t>
            </a:r>
            <a:r>
              <a:rPr lang="en-US" dirty="0">
                <a:hlinkClick r:id="rId6"/>
              </a:rPr>
              <a:t>https://www.medicare.gov/medicare-and-you</a:t>
            </a:r>
            <a:r>
              <a:rPr lang="en-US" dirty="0"/>
              <a:t> other languages available</a:t>
            </a:r>
          </a:p>
          <a:p>
            <a:r>
              <a:rPr lang="en-US" b="1" dirty="0">
                <a:cs typeface="Arial" panose="020B0604020202020204" pitchFamily="34" charset="0"/>
              </a:rPr>
              <a:t>State Health Insurance Program- SHIP- </a:t>
            </a:r>
            <a:r>
              <a:rPr lang="en-US" dirty="0">
                <a:solidFill>
                  <a:srgbClr val="084A9C"/>
                </a:solidFill>
                <a:cs typeface="Arial" panose="020B0604020202020204" pitchFamily="34" charset="0"/>
              </a:rPr>
              <a:t>Shiphelp.org, </a:t>
            </a:r>
            <a:r>
              <a:rPr lang="en-US" dirty="0">
                <a:cs typeface="Arial" panose="020B0604020202020204" pitchFamily="34" charset="0"/>
              </a:rPr>
              <a:t>is a national program and this is the New York </a:t>
            </a:r>
            <a:r>
              <a:rPr lang="en-US">
                <a:cs typeface="Arial" panose="020B0604020202020204" pitchFamily="34" charset="0"/>
              </a:rPr>
              <a:t>State  # </a:t>
            </a:r>
            <a:r>
              <a:rPr lang="en-US">
                <a:solidFill>
                  <a:srgbClr val="084A9C"/>
                </a:solidFill>
                <a:cs typeface="Arial" panose="020B0604020202020204" pitchFamily="34" charset="0"/>
              </a:rPr>
              <a:t>1-800-701-0501</a:t>
            </a:r>
            <a:r>
              <a:rPr lang="en-US" dirty="0">
                <a:solidFill>
                  <a:srgbClr val="084A9C"/>
                </a:solidFill>
                <a:cs typeface="Arial" panose="020B0604020202020204" pitchFamily="34" charset="0"/>
              </a:rPr>
              <a:t>,</a:t>
            </a:r>
            <a:r>
              <a:rPr lang="en-US" dirty="0">
                <a:cs typeface="Arial" panose="020B0604020202020204" pitchFamily="34" charset="0"/>
              </a:rPr>
              <a:t> that offers free, personalized health insurance counseling to people with Medicare, their families, and caregivers to help them make informed decisions about their care and benefits. </a:t>
            </a:r>
          </a:p>
          <a:p>
            <a:endParaRPr lang="en-US" dirty="0"/>
          </a:p>
          <a:p>
            <a:endParaRPr lang="en-US" dirty="0"/>
          </a:p>
        </p:txBody>
      </p:sp>
      <p:sp>
        <p:nvSpPr>
          <p:cNvPr id="4" name="Slide Number Placeholder 3">
            <a:extLst>
              <a:ext uri="{FF2B5EF4-FFF2-40B4-BE49-F238E27FC236}">
                <a16:creationId xmlns:a16="http://schemas.microsoft.com/office/drawing/2014/main" id="{DCD24BA0-DCF6-78EE-1247-910B00EC4A8B}"/>
              </a:ext>
            </a:extLst>
          </p:cNvPr>
          <p:cNvSpPr>
            <a:spLocks noGrp="1"/>
          </p:cNvSpPr>
          <p:nvPr>
            <p:ph type="sldNum" sz="quarter" idx="12"/>
          </p:nvPr>
        </p:nvSpPr>
        <p:spPr/>
        <p:txBody>
          <a:bodyPr/>
          <a:lstStyle/>
          <a:p>
            <a:fld id="{200CA8EA-3E88-1E47-9B86-CBF89577D921}" type="slidenum">
              <a:rPr lang="en-US" smtClean="0"/>
              <a:t>11</a:t>
            </a:fld>
            <a:endParaRPr lang="en-US" dirty="0"/>
          </a:p>
        </p:txBody>
      </p:sp>
    </p:spTree>
    <p:extLst>
      <p:ext uri="{BB962C8B-B14F-4D97-AF65-F5344CB8AC3E}">
        <p14:creationId xmlns:p14="http://schemas.microsoft.com/office/powerpoint/2010/main" val="261199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8B54EE-7F05-C8B9-0B7F-3CDB70CB62F7}"/>
              </a:ext>
            </a:extLst>
          </p:cNvPr>
          <p:cNvSpPr>
            <a:spLocks noGrp="1"/>
          </p:cNvSpPr>
          <p:nvPr>
            <p:ph idx="1"/>
          </p:nvPr>
        </p:nvSpPr>
        <p:spPr>
          <a:xfrm>
            <a:off x="609600" y="2901930"/>
            <a:ext cx="11247120" cy="158256"/>
          </a:xfrm>
        </p:spPr>
        <p:txBody>
          <a:bodyPr>
            <a:noAutofit/>
          </a:bodyPr>
          <a:lstStyle/>
          <a:p>
            <a:pPr marL="0" indent="0" algn="ctr">
              <a:lnSpc>
                <a:spcPct val="110000"/>
              </a:lnSpc>
              <a:spcAft>
                <a:spcPts val="2400"/>
              </a:spcAft>
              <a:buNone/>
            </a:pPr>
            <a:r>
              <a:rPr lang="en-US" sz="2500" b="1" dirty="0"/>
              <a:t>December 12, 2024</a:t>
            </a:r>
            <a:r>
              <a:rPr lang="en-US" sz="2500" b="1" dirty="0">
                <a:solidFill>
                  <a:srgbClr val="FF0000"/>
                </a:solidFill>
              </a:rPr>
              <a:t>; </a:t>
            </a:r>
            <a:r>
              <a:rPr lang="en-US" sz="2500" b="1" dirty="0"/>
              <a:t>11:00 AM - 4:00 PM ET</a:t>
            </a:r>
          </a:p>
          <a:p>
            <a:pPr marL="0" indent="0" algn="ctr">
              <a:lnSpc>
                <a:spcPct val="110000"/>
              </a:lnSpc>
              <a:spcAft>
                <a:spcPts val="2400"/>
              </a:spcAft>
              <a:buNone/>
            </a:pPr>
            <a:r>
              <a:rPr lang="en-US" sz="2500" i="0" dirty="0">
                <a:effectLst/>
              </a:rPr>
              <a:t>This free, virtual conference hosted by the Centers for Medicare &amp; Medicaid Services will convene change makers from the healthcare community and federal government to share innovative ideas, lessons learned, and best practices that strengthen patient healthcare delivery and access to high quality care, by reducing the administrative burdens that impact patients and the healthcare workforce. </a:t>
            </a:r>
            <a:endParaRPr lang="en-US" sz="2500" dirty="0"/>
          </a:p>
          <a:p>
            <a:pPr marL="0" indent="0" algn="ctr">
              <a:lnSpc>
                <a:spcPct val="110000"/>
              </a:lnSpc>
              <a:spcAft>
                <a:spcPts val="2400"/>
              </a:spcAft>
              <a:buNone/>
            </a:pPr>
            <a:r>
              <a:rPr lang="en-US" sz="2500" dirty="0"/>
              <a:t>Register and Learn More at </a:t>
            </a:r>
            <a:r>
              <a:rPr lang="en-US" sz="2500" dirty="0">
                <a:hlinkClick r:id="rId3"/>
              </a:rPr>
              <a:t>https://cmsburdenreductionconference.com/</a:t>
            </a:r>
            <a:r>
              <a:rPr lang="en-US" sz="2500" dirty="0"/>
              <a:t> </a:t>
            </a:r>
          </a:p>
        </p:txBody>
      </p:sp>
      <p:pic>
        <p:nvPicPr>
          <p:cNvPr id="4" name="Picture 3">
            <a:extLst>
              <a:ext uri="{FF2B5EF4-FFF2-40B4-BE49-F238E27FC236}">
                <a16:creationId xmlns:a16="http://schemas.microsoft.com/office/drawing/2014/main" id="{AE11C5C1-F960-F078-7776-34AFF53B303C}"/>
              </a:ext>
            </a:extLst>
          </p:cNvPr>
          <p:cNvPicPr>
            <a:picLocks noChangeAspect="1"/>
          </p:cNvPicPr>
          <p:nvPr/>
        </p:nvPicPr>
        <p:blipFill>
          <a:blip r:embed="rId4"/>
          <a:stretch>
            <a:fillRect/>
          </a:stretch>
        </p:blipFill>
        <p:spPr>
          <a:xfrm>
            <a:off x="1575515" y="112760"/>
            <a:ext cx="8588484" cy="2880610"/>
          </a:xfrm>
          <a:prstGeom prst="rect">
            <a:avLst/>
          </a:prstGeom>
        </p:spPr>
      </p:pic>
    </p:spTree>
    <p:extLst>
      <p:ext uri="{BB962C8B-B14F-4D97-AF65-F5344CB8AC3E}">
        <p14:creationId xmlns:p14="http://schemas.microsoft.com/office/powerpoint/2010/main" val="43185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8155BB-47AF-40AE-AB5B-22125EC94922}"/>
              </a:ext>
            </a:extLst>
          </p:cNvPr>
          <p:cNvSpPr>
            <a:spLocks noGrp="1"/>
          </p:cNvSpPr>
          <p:nvPr>
            <p:ph type="sldNum" sz="quarter" idx="12"/>
          </p:nvPr>
        </p:nvSpPr>
        <p:spPr/>
        <p:txBody>
          <a:bodyPr/>
          <a:lstStyle/>
          <a:p>
            <a:fld id="{200CA8EA-3E88-1E47-9B86-CBF89577D921}" type="slidenum">
              <a:rPr lang="en-US" smtClean="0"/>
              <a:t>13</a:t>
            </a:fld>
            <a:endParaRPr lang="en-US" dirty="0"/>
          </a:p>
        </p:txBody>
      </p:sp>
      <p:sp>
        <p:nvSpPr>
          <p:cNvPr id="11" name="Title 10">
            <a:extLst>
              <a:ext uri="{FF2B5EF4-FFF2-40B4-BE49-F238E27FC236}">
                <a16:creationId xmlns:a16="http://schemas.microsoft.com/office/drawing/2014/main" id="{0333A283-DA7E-3E4F-91BF-8CCAC1827460}"/>
              </a:ext>
            </a:extLst>
          </p:cNvPr>
          <p:cNvSpPr>
            <a:spLocks noGrp="1"/>
          </p:cNvSpPr>
          <p:nvPr>
            <p:ph type="title"/>
          </p:nvPr>
        </p:nvSpPr>
        <p:spPr/>
        <p:txBody>
          <a:bodyPr>
            <a:normAutofit/>
          </a:bodyPr>
          <a:lstStyle/>
          <a:p>
            <a:r>
              <a:rPr lang="en-US" dirty="0">
                <a:latin typeface="+mn-lt"/>
              </a:rPr>
              <a:t>Presentation Feedback</a:t>
            </a:r>
          </a:p>
        </p:txBody>
      </p:sp>
      <p:sp>
        <p:nvSpPr>
          <p:cNvPr id="5" name="Text Placeholder 4">
            <a:extLst>
              <a:ext uri="{FF2B5EF4-FFF2-40B4-BE49-F238E27FC236}">
                <a16:creationId xmlns:a16="http://schemas.microsoft.com/office/drawing/2014/main" id="{03AA3B76-BC89-47BE-8BBA-952ED29F723D}"/>
              </a:ext>
            </a:extLst>
          </p:cNvPr>
          <p:cNvSpPr>
            <a:spLocks noGrp="1"/>
          </p:cNvSpPr>
          <p:nvPr>
            <p:ph idx="1"/>
          </p:nvPr>
        </p:nvSpPr>
        <p:spPr>
          <a:xfrm>
            <a:off x="838200" y="1435262"/>
            <a:ext cx="8185220" cy="4351338"/>
          </a:xfrm>
        </p:spPr>
        <p:txBody>
          <a:bodyPr/>
          <a:lstStyle/>
          <a:p>
            <a:pPr marL="0" indent="0">
              <a:lnSpc>
                <a:spcPct val="120000"/>
              </a:lnSpc>
              <a:buNone/>
            </a:pPr>
            <a:r>
              <a:rPr lang="en-US" sz="1800" dirty="0">
                <a:latin typeface="+mn-lt"/>
                <a:ea typeface="Calibri" panose="020F0502020204030204" pitchFamily="34" charset="0"/>
              </a:rPr>
              <a:t>Thank you for participating in this session with CMS New York. We appreciate your time you have spent with us. We are always trying to improve our level of service to our partners and stakeholders.  You can help us do that by providing your feedback on today’s session. </a:t>
            </a:r>
          </a:p>
          <a:p>
            <a:pPr marL="0" indent="0">
              <a:lnSpc>
                <a:spcPct val="120000"/>
              </a:lnSpc>
              <a:buNone/>
            </a:pPr>
            <a:r>
              <a:rPr lang="en-US" sz="1800" dirty="0">
                <a:latin typeface="+mn-lt"/>
                <a:ea typeface="Calibri" panose="020F0502020204030204" pitchFamily="34" charset="0"/>
              </a:rPr>
              <a:t>Please take a few moments to complete this brief, voluntary post-engagement evaluation. Just click on the link or use the QR code below. Your answers will help us improve our collaboration with you.</a:t>
            </a:r>
          </a:p>
          <a:p>
            <a:pPr marL="0" indent="0">
              <a:lnSpc>
                <a:spcPct val="120000"/>
              </a:lnSpc>
              <a:buNone/>
            </a:pPr>
            <a:endParaRPr lang="en-US" sz="1800" dirty="0">
              <a:latin typeface="+mn-lt"/>
              <a:ea typeface="Calibri" panose="020F0502020204030204" pitchFamily="34" charset="0"/>
            </a:endParaRPr>
          </a:p>
          <a:p>
            <a:pPr marL="0" indent="0" algn="ctr">
              <a:lnSpc>
                <a:spcPct val="120000"/>
              </a:lnSpc>
              <a:buNone/>
            </a:pPr>
            <a:r>
              <a:rPr lang="en-US" sz="1800" b="1" dirty="0">
                <a:latin typeface="+mn-lt"/>
                <a:ea typeface="Calibri" panose="020F0502020204030204" pitchFamily="34" charset="0"/>
              </a:rPr>
              <a:t>“CMS 2 - BH”</a:t>
            </a:r>
          </a:p>
          <a:p>
            <a:pPr marL="0" indent="0">
              <a:lnSpc>
                <a:spcPct val="120000"/>
              </a:lnSpc>
              <a:buNone/>
            </a:pPr>
            <a:r>
              <a:rPr lang="en-US" sz="1800" b="1" i="1" u="sng" dirty="0">
                <a:latin typeface="+mn-lt"/>
                <a:ea typeface="Calibri" panose="020F0502020204030204" pitchFamily="34" charset="0"/>
              </a:rPr>
              <a:t>Note:</a:t>
            </a:r>
            <a:r>
              <a:rPr lang="en-US" sz="1800" b="1" dirty="0">
                <a:latin typeface="+mn-lt"/>
                <a:ea typeface="Calibri" panose="020F0502020204030204" pitchFamily="34" charset="0"/>
              </a:rPr>
              <a:t> </a:t>
            </a:r>
            <a:r>
              <a:rPr lang="en-US" sz="1800" b="1" i="1" dirty="0">
                <a:latin typeface="+mn-lt"/>
                <a:ea typeface="Calibri" panose="020F0502020204030204" pitchFamily="34" charset="0"/>
              </a:rPr>
              <a:t>Please do not forward or post the link anywhere; this is an internal evaluation to assist us with this specific activity.  Thank you!</a:t>
            </a:r>
          </a:p>
          <a:p>
            <a:pPr marL="0" indent="0">
              <a:lnSpc>
                <a:spcPct val="120000"/>
              </a:lnSpc>
              <a:buNone/>
            </a:pPr>
            <a:r>
              <a:rPr lang="en-US" sz="1800" dirty="0">
                <a:latin typeface="+mn-lt"/>
                <a:ea typeface="Calibri" panose="020F0502020204030204" pitchFamily="34" charset="0"/>
              </a:rPr>
              <a:t> </a:t>
            </a:r>
          </a:p>
          <a:p>
            <a:pPr marL="0" indent="0">
              <a:lnSpc>
                <a:spcPct val="120000"/>
              </a:lnSpc>
              <a:buNone/>
            </a:pPr>
            <a:r>
              <a:rPr lang="en-US" sz="1800" b="1" u="sng" dirty="0">
                <a:solidFill>
                  <a:srgbClr val="954F72"/>
                </a:solidFill>
                <a:latin typeface="+mn-lt"/>
                <a:ea typeface="Calibri" panose="020F0502020204030204" pitchFamily="34" charset="0"/>
                <a:hlinkClick r:id="rId3"/>
              </a:rPr>
              <a:t>https://cmsgov.force.com/act/Evaluation</a:t>
            </a:r>
            <a:endParaRPr lang="en-US" sz="1800" b="1" dirty="0">
              <a:latin typeface="+mn-lt"/>
              <a:ea typeface="Calibri" panose="020F0502020204030204" pitchFamily="34" charset="0"/>
            </a:endParaRPr>
          </a:p>
          <a:p>
            <a:pPr marL="514350" indent="-457200"/>
            <a:endParaRPr lang="en-US" sz="2800" dirty="0"/>
          </a:p>
        </p:txBody>
      </p:sp>
      <p:pic>
        <p:nvPicPr>
          <p:cNvPr id="6" name="Picture 5" descr="QR code for evaluation at https://cmsgov.force.com/act/Evaluation&#10;">
            <a:extLst>
              <a:ext uri="{FF2B5EF4-FFF2-40B4-BE49-F238E27FC236}">
                <a16:creationId xmlns:a16="http://schemas.microsoft.com/office/drawing/2014/main" id="{AEBA8C8F-DF57-4187-A65B-3E54E7E0F82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9295869" y="2571750"/>
            <a:ext cx="2219481" cy="1845444"/>
          </a:xfrm>
          <a:prstGeom prst="rect">
            <a:avLst/>
          </a:prstGeom>
          <a:noFill/>
          <a:ln>
            <a:noFill/>
          </a:ln>
        </p:spPr>
      </p:pic>
    </p:spTree>
    <p:extLst>
      <p:ext uri="{BB962C8B-B14F-4D97-AF65-F5344CB8AC3E}">
        <p14:creationId xmlns:p14="http://schemas.microsoft.com/office/powerpoint/2010/main" val="140931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33A283-DA7E-3E4F-91BF-8CCAC1827460}"/>
              </a:ext>
            </a:extLst>
          </p:cNvPr>
          <p:cNvSpPr>
            <a:spLocks noGrp="1"/>
          </p:cNvSpPr>
          <p:nvPr>
            <p:ph type="title"/>
          </p:nvPr>
        </p:nvSpPr>
        <p:spPr>
          <a:xfrm>
            <a:off x="154236" y="1254872"/>
            <a:ext cx="11872112" cy="1325563"/>
          </a:xfrm>
        </p:spPr>
        <p:txBody>
          <a:bodyPr>
            <a:normAutofit/>
          </a:bodyPr>
          <a:lstStyle/>
          <a:p>
            <a:pPr algn="ctr"/>
            <a:r>
              <a:rPr lang="en-US" sz="4800" dirty="0"/>
              <a:t>Q&amp;A</a:t>
            </a:r>
          </a:p>
        </p:txBody>
      </p:sp>
    </p:spTree>
    <p:extLst>
      <p:ext uri="{BB962C8B-B14F-4D97-AF65-F5344CB8AC3E}">
        <p14:creationId xmlns:p14="http://schemas.microsoft.com/office/powerpoint/2010/main" val="3401357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8155BB-47AF-40AE-AB5B-22125EC94922}"/>
              </a:ext>
            </a:extLst>
          </p:cNvPr>
          <p:cNvSpPr>
            <a:spLocks noGrp="1"/>
          </p:cNvSpPr>
          <p:nvPr>
            <p:ph type="sldNum" sz="quarter" idx="12"/>
          </p:nvPr>
        </p:nvSpPr>
        <p:spPr/>
        <p:txBody>
          <a:bodyPr/>
          <a:lstStyle/>
          <a:p>
            <a:fld id="{200CA8EA-3E88-1E47-9B86-CBF89577D921}" type="slidenum">
              <a:rPr lang="en-US" smtClean="0"/>
              <a:t>15</a:t>
            </a:fld>
            <a:endParaRPr lang="en-US" dirty="0"/>
          </a:p>
        </p:txBody>
      </p:sp>
      <p:sp>
        <p:nvSpPr>
          <p:cNvPr id="11" name="Title 10">
            <a:extLst>
              <a:ext uri="{FF2B5EF4-FFF2-40B4-BE49-F238E27FC236}">
                <a16:creationId xmlns:a16="http://schemas.microsoft.com/office/drawing/2014/main" id="{0333A283-DA7E-3E4F-91BF-8CCAC1827460}"/>
              </a:ext>
            </a:extLst>
          </p:cNvPr>
          <p:cNvSpPr>
            <a:spLocks noGrp="1"/>
          </p:cNvSpPr>
          <p:nvPr>
            <p:ph type="title"/>
          </p:nvPr>
        </p:nvSpPr>
        <p:spPr/>
        <p:txBody>
          <a:bodyPr>
            <a:normAutofit/>
          </a:bodyPr>
          <a:lstStyle/>
          <a:p>
            <a:r>
              <a:rPr lang="en-US" dirty="0">
                <a:latin typeface="+mn-lt"/>
              </a:rPr>
              <a:t>Presentation Feedback</a:t>
            </a:r>
          </a:p>
        </p:txBody>
      </p:sp>
      <p:sp>
        <p:nvSpPr>
          <p:cNvPr id="5" name="Text Placeholder 4">
            <a:extLst>
              <a:ext uri="{FF2B5EF4-FFF2-40B4-BE49-F238E27FC236}">
                <a16:creationId xmlns:a16="http://schemas.microsoft.com/office/drawing/2014/main" id="{03AA3B76-BC89-47BE-8BBA-952ED29F723D}"/>
              </a:ext>
            </a:extLst>
          </p:cNvPr>
          <p:cNvSpPr>
            <a:spLocks noGrp="1"/>
          </p:cNvSpPr>
          <p:nvPr>
            <p:ph idx="1"/>
          </p:nvPr>
        </p:nvSpPr>
        <p:spPr>
          <a:xfrm>
            <a:off x="838200" y="1435262"/>
            <a:ext cx="8185220" cy="4351338"/>
          </a:xfrm>
        </p:spPr>
        <p:txBody>
          <a:bodyPr/>
          <a:lstStyle/>
          <a:p>
            <a:pPr marL="0" indent="0">
              <a:lnSpc>
                <a:spcPct val="120000"/>
              </a:lnSpc>
              <a:buNone/>
            </a:pPr>
            <a:r>
              <a:rPr lang="en-US" sz="1800" dirty="0">
                <a:latin typeface="+mn-lt"/>
                <a:ea typeface="Calibri" panose="020F0502020204030204" pitchFamily="34" charset="0"/>
              </a:rPr>
              <a:t>Thank you for participating in this session with CMS New York. We appreciate your time you have spent with us. We are always trying to improve our level of service to our partners and stakeholders.  You can help us do that by providing your feedback on today’s session. </a:t>
            </a:r>
          </a:p>
          <a:p>
            <a:pPr marL="0" indent="0">
              <a:lnSpc>
                <a:spcPct val="120000"/>
              </a:lnSpc>
              <a:buNone/>
            </a:pPr>
            <a:r>
              <a:rPr lang="en-US" sz="1800" dirty="0">
                <a:latin typeface="+mn-lt"/>
                <a:ea typeface="Calibri" panose="020F0502020204030204" pitchFamily="34" charset="0"/>
              </a:rPr>
              <a:t>Please take a few moments to complete this brief, voluntary post-engagement evaluation. Just click on the link or use the QR code below. Your answers will help us improve our collaboration with you.</a:t>
            </a:r>
          </a:p>
          <a:p>
            <a:pPr marL="0" indent="0">
              <a:lnSpc>
                <a:spcPct val="120000"/>
              </a:lnSpc>
              <a:buNone/>
            </a:pPr>
            <a:endParaRPr lang="en-US" sz="1800" dirty="0">
              <a:latin typeface="+mn-lt"/>
              <a:ea typeface="Calibri" panose="020F0502020204030204" pitchFamily="34" charset="0"/>
            </a:endParaRPr>
          </a:p>
          <a:p>
            <a:pPr marL="0" indent="0" algn="ctr">
              <a:lnSpc>
                <a:spcPct val="120000"/>
              </a:lnSpc>
              <a:buNone/>
            </a:pPr>
            <a:r>
              <a:rPr lang="en-US" sz="1800" b="1" dirty="0">
                <a:latin typeface="+mn-lt"/>
                <a:ea typeface="Calibri" panose="020F0502020204030204" pitchFamily="34" charset="0"/>
              </a:rPr>
              <a:t>“CMS 2 - BH”</a:t>
            </a:r>
          </a:p>
          <a:p>
            <a:pPr marL="0" indent="0">
              <a:lnSpc>
                <a:spcPct val="120000"/>
              </a:lnSpc>
              <a:buNone/>
            </a:pPr>
            <a:r>
              <a:rPr lang="en-US" sz="1800" b="1" i="1" u="sng" dirty="0">
                <a:latin typeface="+mn-lt"/>
                <a:ea typeface="Calibri" panose="020F0502020204030204" pitchFamily="34" charset="0"/>
              </a:rPr>
              <a:t>Note:</a:t>
            </a:r>
            <a:r>
              <a:rPr lang="en-US" sz="1800" b="1" dirty="0">
                <a:latin typeface="+mn-lt"/>
                <a:ea typeface="Calibri" panose="020F0502020204030204" pitchFamily="34" charset="0"/>
              </a:rPr>
              <a:t> </a:t>
            </a:r>
            <a:r>
              <a:rPr lang="en-US" sz="1800" b="1" i="1" dirty="0">
                <a:latin typeface="+mn-lt"/>
                <a:ea typeface="Calibri" panose="020F0502020204030204" pitchFamily="34" charset="0"/>
              </a:rPr>
              <a:t>Please do not forward or post the link anywhere; this is an internal evaluation to assist us with this specific activity.  Thank you!</a:t>
            </a:r>
          </a:p>
          <a:p>
            <a:pPr marL="0" indent="0">
              <a:lnSpc>
                <a:spcPct val="120000"/>
              </a:lnSpc>
              <a:buNone/>
            </a:pPr>
            <a:r>
              <a:rPr lang="en-US" sz="1800" dirty="0">
                <a:latin typeface="+mn-lt"/>
                <a:ea typeface="Calibri" panose="020F0502020204030204" pitchFamily="34" charset="0"/>
              </a:rPr>
              <a:t> </a:t>
            </a:r>
          </a:p>
          <a:p>
            <a:pPr marL="0" indent="0">
              <a:lnSpc>
                <a:spcPct val="120000"/>
              </a:lnSpc>
              <a:buNone/>
            </a:pPr>
            <a:r>
              <a:rPr lang="en-US" sz="1800" b="1" u="sng" dirty="0">
                <a:solidFill>
                  <a:srgbClr val="954F72"/>
                </a:solidFill>
                <a:latin typeface="+mn-lt"/>
                <a:ea typeface="Calibri" panose="020F0502020204030204" pitchFamily="34" charset="0"/>
                <a:hlinkClick r:id="rId3"/>
              </a:rPr>
              <a:t>https://cmsgov.force.com/act/Evaluation</a:t>
            </a:r>
            <a:endParaRPr lang="en-US" sz="1800" b="1" dirty="0">
              <a:latin typeface="+mn-lt"/>
              <a:ea typeface="Calibri" panose="020F0502020204030204" pitchFamily="34" charset="0"/>
            </a:endParaRPr>
          </a:p>
          <a:p>
            <a:pPr marL="514350" indent="-457200"/>
            <a:endParaRPr lang="en-US" sz="2800" dirty="0"/>
          </a:p>
        </p:txBody>
      </p:sp>
      <p:pic>
        <p:nvPicPr>
          <p:cNvPr id="6" name="Picture 5" descr="QR code for evaluation at https://cmsgov.force.com/act/Evaluation&#10;">
            <a:extLst>
              <a:ext uri="{FF2B5EF4-FFF2-40B4-BE49-F238E27FC236}">
                <a16:creationId xmlns:a16="http://schemas.microsoft.com/office/drawing/2014/main" id="{AEBA8C8F-DF57-4187-A65B-3E54E7E0F82F}"/>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9295869" y="2571750"/>
            <a:ext cx="2219481" cy="1845444"/>
          </a:xfrm>
          <a:prstGeom prst="rect">
            <a:avLst/>
          </a:prstGeom>
          <a:noFill/>
          <a:ln>
            <a:noFill/>
          </a:ln>
        </p:spPr>
      </p:pic>
    </p:spTree>
    <p:extLst>
      <p:ext uri="{BB962C8B-B14F-4D97-AF65-F5344CB8AC3E}">
        <p14:creationId xmlns:p14="http://schemas.microsoft.com/office/powerpoint/2010/main" val="12116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33A283-DA7E-3E4F-91BF-8CCAC1827460}"/>
              </a:ext>
            </a:extLst>
          </p:cNvPr>
          <p:cNvSpPr>
            <a:spLocks noGrp="1"/>
          </p:cNvSpPr>
          <p:nvPr>
            <p:ph type="title"/>
          </p:nvPr>
        </p:nvSpPr>
        <p:spPr/>
        <p:txBody>
          <a:bodyPr>
            <a:normAutofit/>
          </a:bodyPr>
          <a:lstStyle/>
          <a:p>
            <a:r>
              <a:rPr lang="en-US" dirty="0">
                <a:latin typeface="+mn-lt"/>
              </a:rPr>
              <a:t>Contact Info</a:t>
            </a:r>
          </a:p>
        </p:txBody>
      </p:sp>
      <p:sp>
        <p:nvSpPr>
          <p:cNvPr id="5" name="Text Placeholder 4">
            <a:extLst>
              <a:ext uri="{FF2B5EF4-FFF2-40B4-BE49-F238E27FC236}">
                <a16:creationId xmlns:a16="http://schemas.microsoft.com/office/drawing/2014/main" id="{03AA3B76-BC89-47BE-8BBA-952ED29F723D}"/>
              </a:ext>
            </a:extLst>
          </p:cNvPr>
          <p:cNvSpPr>
            <a:spLocks noGrp="1"/>
          </p:cNvSpPr>
          <p:nvPr>
            <p:ph sz="half" idx="1"/>
          </p:nvPr>
        </p:nvSpPr>
        <p:spPr>
          <a:xfrm>
            <a:off x="294640" y="1825625"/>
            <a:ext cx="5781040" cy="4351338"/>
          </a:xfrm>
        </p:spPr>
        <p:txBody>
          <a:bodyPr/>
          <a:lstStyle/>
          <a:p>
            <a:pPr marL="0" marR="0" indent="0">
              <a:spcBef>
                <a:spcPts val="0"/>
              </a:spcBef>
              <a:spcAft>
                <a:spcPts val="0"/>
              </a:spcAft>
              <a:buNone/>
            </a:pPr>
            <a:r>
              <a:rPr lang="en-US" b="1" kern="100" dirty="0">
                <a:effectLst/>
                <a:latin typeface="Aptos" panose="020B0004020202020204" pitchFamily="34" charset="0"/>
                <a:ea typeface="Times New Roman" panose="02020603050405020304" pitchFamily="18" charset="0"/>
                <a:cs typeface="Times New Roman" panose="02020603050405020304" pitchFamily="18" charset="0"/>
              </a:rPr>
              <a:t>Tanya </a:t>
            </a:r>
            <a:r>
              <a:rPr lang="en-US" b="1" kern="100" dirty="0" err="1">
                <a:effectLst/>
                <a:latin typeface="Aptos" panose="020B0004020202020204" pitchFamily="34" charset="0"/>
                <a:ea typeface="Times New Roman" panose="02020603050405020304" pitchFamily="18" charset="0"/>
                <a:cs typeface="Times New Roman" panose="02020603050405020304" pitchFamily="18" charset="0"/>
              </a:rPr>
              <a:t>Pagán</a:t>
            </a:r>
            <a:r>
              <a:rPr lang="en-US" b="1" kern="100" dirty="0">
                <a:effectLst/>
                <a:latin typeface="Aptos" panose="020B0004020202020204" pitchFamily="34" charset="0"/>
                <a:ea typeface="Times New Roman" panose="02020603050405020304" pitchFamily="18" charset="0"/>
                <a:cs typeface="Times New Roman" panose="02020603050405020304" pitchFamily="18" charset="0"/>
              </a:rPr>
              <a:t> Raggio-Ashley, MD, MPH, FAAP</a:t>
            </a: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kern="100" dirty="0">
                <a:effectLst/>
                <a:latin typeface="Aptos" panose="020B0004020202020204" pitchFamily="34" charset="0"/>
                <a:ea typeface="Times New Roman" panose="02020603050405020304" pitchFamily="18" charset="0"/>
                <a:cs typeface="Times New Roman" panose="02020603050405020304" pitchFamily="18" charset="0"/>
              </a:rPr>
              <a:t>Centers for Medicare and Medicaid Services</a:t>
            </a: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kern="100" dirty="0">
                <a:effectLst/>
                <a:latin typeface="Aptos" panose="020B0004020202020204" pitchFamily="34" charset="0"/>
                <a:ea typeface="Times New Roman" panose="02020603050405020304" pitchFamily="18" charset="0"/>
                <a:cs typeface="Times New Roman" panose="02020603050405020304" pitchFamily="18" charset="0"/>
              </a:rPr>
              <a:t>Acting Regional Chief Medical Officer Regions 1 &amp; 2</a:t>
            </a: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kern="100" dirty="0">
                <a:effectLst/>
                <a:latin typeface="Aptos" panose="020B0004020202020204" pitchFamily="34" charset="0"/>
                <a:ea typeface="Times New Roman" panose="02020603050405020304" pitchFamily="18" charset="0"/>
                <a:cs typeface="Times New Roman" panose="02020603050405020304" pitchFamily="18" charset="0"/>
              </a:rPr>
              <a:t>26 Federal Plaza, Room 1800</a:t>
            </a: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kern="100" dirty="0">
                <a:effectLst/>
                <a:latin typeface="Aptos" panose="020B0004020202020204" pitchFamily="34" charset="0"/>
                <a:ea typeface="Times New Roman" panose="02020603050405020304" pitchFamily="18" charset="0"/>
                <a:cs typeface="Times New Roman" panose="02020603050405020304" pitchFamily="18" charset="0"/>
              </a:rPr>
              <a:t>New York, New York 10278</a:t>
            </a:r>
            <a:endParaRPr lang="en-US"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US" kern="100" dirty="0">
                <a:effectLst/>
                <a:latin typeface="Aptos" panose="020B0004020202020204" pitchFamily="34" charset="0"/>
                <a:ea typeface="Times New Roman" panose="02020603050405020304" pitchFamily="18" charset="0"/>
                <a:cs typeface="Times New Roman" panose="02020603050405020304" pitchFamily="18" charset="0"/>
              </a:rPr>
              <a:t>Email: </a:t>
            </a:r>
            <a:r>
              <a:rPr lang="en-US"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3"/>
              </a:rPr>
              <a:t>tanya.raggio@cms.hhs.gov</a:t>
            </a:r>
            <a:r>
              <a:rPr lang="en-US" kern="100" dirty="0">
                <a:effectLst/>
                <a:latin typeface="Aptos" panose="020B0004020202020204" pitchFamily="34" charset="0"/>
                <a:ea typeface="Times New Roman" panose="02020603050405020304" pitchFamily="18" charset="0"/>
                <a:cs typeface="Times New Roman" panose="02020603050405020304" pitchFamily="18" charset="0"/>
              </a:rPr>
              <a:t>  </a:t>
            </a:r>
          </a:p>
          <a:p>
            <a:pPr marL="0" indent="0">
              <a:buNone/>
            </a:pPr>
            <a:endParaRPr lang="en-US" b="1" kern="100" dirty="0">
              <a:latin typeface="Aptos" panose="020B0004020202020204" pitchFamily="34" charset="0"/>
              <a:cs typeface="Times New Roman" panose="02020603050405020304" pitchFamily="18" charset="0"/>
            </a:endParaRPr>
          </a:p>
          <a:p>
            <a:pPr marL="0" indent="0">
              <a:buNone/>
            </a:pPr>
            <a:r>
              <a:rPr lang="en-US" b="1" kern="100" dirty="0">
                <a:latin typeface="Aptos" panose="020B0004020202020204" pitchFamily="34" charset="0"/>
                <a:cs typeface="Times New Roman" panose="02020603050405020304" pitchFamily="18" charset="0"/>
              </a:rPr>
              <a:t>Frank M. Winter</a:t>
            </a:r>
          </a:p>
          <a:p>
            <a:pPr marL="0" marR="0" indent="0">
              <a:spcBef>
                <a:spcPts val="0"/>
              </a:spcBef>
              <a:spcAft>
                <a:spcPts val="0"/>
              </a:spcAft>
              <a:buNone/>
            </a:pPr>
            <a:r>
              <a:rPr lang="en-US" kern="100" dirty="0">
                <a:effectLst/>
                <a:latin typeface="Aptos" panose="020B0004020202020204" pitchFamily="34" charset="0"/>
                <a:ea typeface="Times New Roman" panose="02020603050405020304" pitchFamily="18" charset="0"/>
                <a:cs typeface="Times New Roman" panose="02020603050405020304" pitchFamily="18" charset="0"/>
              </a:rPr>
              <a:t>Centers for Medicare and Medicaid Services</a:t>
            </a: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kern="100" dirty="0">
                <a:effectLst/>
                <a:latin typeface="Aptos" panose="020B0004020202020204" pitchFamily="34" charset="0"/>
                <a:ea typeface="Times New Roman" panose="02020603050405020304" pitchFamily="18" charset="0"/>
                <a:cs typeface="Times New Roman" panose="02020603050405020304" pitchFamily="18" charset="0"/>
              </a:rPr>
              <a:t>Training Lead, CMS New York Local Engagement</a:t>
            </a: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kern="100" dirty="0">
                <a:effectLst/>
                <a:latin typeface="Aptos" panose="020B0004020202020204" pitchFamily="34" charset="0"/>
                <a:ea typeface="Times New Roman" panose="02020603050405020304" pitchFamily="18" charset="0"/>
                <a:cs typeface="Times New Roman" panose="02020603050405020304" pitchFamily="18" charset="0"/>
              </a:rPr>
              <a:t>26 Federal Plaza, Room 1800</a:t>
            </a: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kern="100" dirty="0">
                <a:effectLst/>
                <a:latin typeface="Aptos" panose="020B0004020202020204" pitchFamily="34" charset="0"/>
                <a:ea typeface="Times New Roman" panose="02020603050405020304" pitchFamily="18" charset="0"/>
                <a:cs typeface="Times New Roman" panose="02020603050405020304" pitchFamily="18" charset="0"/>
              </a:rPr>
              <a:t>New York, New York 10278</a:t>
            </a:r>
            <a:endParaRPr lang="en-US"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US" kern="100" dirty="0">
                <a:effectLst/>
                <a:latin typeface="Aptos" panose="020B0004020202020204" pitchFamily="34" charset="0"/>
                <a:ea typeface="Times New Roman" panose="02020603050405020304" pitchFamily="18" charset="0"/>
                <a:cs typeface="Times New Roman" panose="02020603050405020304" pitchFamily="18" charset="0"/>
              </a:rPr>
              <a:t>Email: </a:t>
            </a:r>
            <a:r>
              <a:rPr lang="en-US"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rPr>
              <a:t>Frank.Winter@cm</a:t>
            </a:r>
            <a:r>
              <a:rPr lang="en-US" u="sng" kern="100" dirty="0">
                <a:solidFill>
                  <a:srgbClr val="467886"/>
                </a:solidFill>
                <a:latin typeface="Aptos" panose="020B0004020202020204" pitchFamily="34" charset="0"/>
                <a:ea typeface="Times New Roman" panose="02020603050405020304" pitchFamily="18" charset="0"/>
                <a:cs typeface="Times New Roman" panose="02020603050405020304" pitchFamily="18" charset="0"/>
              </a:rPr>
              <a:t>s.hhs.gov</a:t>
            </a:r>
            <a:endParaRPr lang="en-US"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en-US" kern="100" dirty="0">
              <a:latin typeface="Aptos" panose="020B0004020202020204" pitchFamily="34" charset="0"/>
              <a:cs typeface="Times New Roman" panose="02020603050405020304" pitchFamily="18" charset="0"/>
            </a:endParaRPr>
          </a:p>
          <a:p>
            <a:endParaRPr lang="en-US" dirty="0">
              <a:latin typeface="+mn-lt"/>
            </a:endParaRPr>
          </a:p>
          <a:p>
            <a:pPr marL="514350" indent="-457200"/>
            <a:endParaRPr lang="en-US" dirty="0"/>
          </a:p>
        </p:txBody>
      </p:sp>
      <p:sp>
        <p:nvSpPr>
          <p:cNvPr id="3" name="Content Placeholder 2">
            <a:extLst>
              <a:ext uri="{FF2B5EF4-FFF2-40B4-BE49-F238E27FC236}">
                <a16:creationId xmlns:a16="http://schemas.microsoft.com/office/drawing/2014/main" id="{AA22028B-9E0A-1A01-641E-8924833692E8}"/>
              </a:ext>
            </a:extLst>
          </p:cNvPr>
          <p:cNvSpPr>
            <a:spLocks noGrp="1"/>
          </p:cNvSpPr>
          <p:nvPr>
            <p:ph sz="half" idx="2"/>
          </p:nvPr>
        </p:nvSpPr>
        <p:spPr>
          <a:xfrm>
            <a:off x="6096000" y="1825625"/>
            <a:ext cx="5781040" cy="4351338"/>
          </a:xfrm>
        </p:spPr>
        <p:txBody>
          <a:bodyPr/>
          <a:lstStyle/>
          <a:p>
            <a:pPr marL="0" marR="0" indent="0">
              <a:spcBef>
                <a:spcPts val="0"/>
              </a:spcBef>
              <a:spcAft>
                <a:spcPts val="0"/>
              </a:spcAft>
              <a:buNone/>
            </a:pPr>
            <a:r>
              <a:rPr lang="en-US" b="1" dirty="0">
                <a:effectLst/>
                <a:latin typeface="Aptos" panose="020B0004020202020204" pitchFamily="34" charset="0"/>
                <a:ea typeface="Aptos" panose="020B0004020202020204" pitchFamily="34" charset="0"/>
                <a:cs typeface="Aptos" panose="020B0004020202020204" pitchFamily="34" charset="0"/>
              </a:rPr>
              <a:t>Thomas Bane </a:t>
            </a:r>
            <a:r>
              <a:rPr lang="en-US" dirty="0">
                <a:effectLst/>
                <a:latin typeface="Aptos" panose="020B0004020202020204" pitchFamily="34" charset="0"/>
                <a:ea typeface="Aptos" panose="020B0004020202020204" pitchFamily="34" charset="0"/>
                <a:cs typeface="Aptos" panose="020B0004020202020204" pitchFamily="34" charset="0"/>
              </a:rPr>
              <a:t>(he/him), PhD, LMSW                        Special Assistant to the Regional Administrator CMS New York Local Engagement &amp; Administration                                                                         Centers for Medicare &amp; Medicaid Services </a:t>
            </a:r>
          </a:p>
          <a:p>
            <a:pPr marL="0" marR="0" indent="0">
              <a:spcBef>
                <a:spcPts val="0"/>
              </a:spcBef>
              <a:spcAft>
                <a:spcPts val="0"/>
              </a:spcAft>
              <a:buNone/>
            </a:pPr>
            <a:r>
              <a:rPr lang="en-US" dirty="0" err="1">
                <a:effectLst/>
                <a:latin typeface="Aptos" panose="020B0004020202020204" pitchFamily="34" charset="0"/>
                <a:ea typeface="Aptos" panose="020B0004020202020204" pitchFamily="34" charset="0"/>
                <a:cs typeface="Aptos" panose="020B0004020202020204" pitchFamily="34" charset="0"/>
              </a:rPr>
              <a:t>Email:</a:t>
            </a:r>
            <a:r>
              <a:rPr lang="en-US" u="sng" dirty="0" err="1">
                <a:solidFill>
                  <a:srgbClr val="467886"/>
                </a:solidFill>
                <a:effectLst/>
                <a:latin typeface="Aptos" panose="020B0004020202020204" pitchFamily="34" charset="0"/>
                <a:ea typeface="Aptos" panose="020B0004020202020204" pitchFamily="34" charset="0"/>
                <a:cs typeface="Aptos" panose="020B0004020202020204" pitchFamily="34" charset="0"/>
                <a:hlinkClick r:id="rId4"/>
              </a:rPr>
              <a:t>Thomas.Bane@cms.hhs.gov</a:t>
            </a:r>
            <a:r>
              <a:rPr lang="en-US" dirty="0">
                <a:effectLst/>
                <a:latin typeface="Aptos" panose="020B0004020202020204" pitchFamily="34" charset="0"/>
                <a:ea typeface="Aptos" panose="020B0004020202020204" pitchFamily="34" charset="0"/>
                <a:cs typeface="Aptos" panose="020B0004020202020204" pitchFamily="34" charset="0"/>
              </a:rPr>
              <a:t>                                                           Phone: 212-616-2427 Cell: 347-501-0834</a:t>
            </a:r>
          </a:p>
          <a:p>
            <a:pPr marL="0" marR="0" indent="0">
              <a:spcBef>
                <a:spcPts val="0"/>
              </a:spcBef>
              <a:spcAft>
                <a:spcPts val="0"/>
              </a:spcAft>
              <a:buNone/>
            </a:pPr>
            <a:endParaRPr lang="en-US" b="1" dirty="0">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b="1" dirty="0">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b="1" dirty="0">
                <a:effectLst/>
                <a:latin typeface="Aptos" panose="020B0004020202020204" pitchFamily="34" charset="0"/>
                <a:ea typeface="Aptos" panose="020B0004020202020204" pitchFamily="34" charset="0"/>
                <a:cs typeface="Aptos" panose="020B0004020202020204" pitchFamily="34" charset="0"/>
              </a:rPr>
              <a:t>Anthony J. Jamrozy (</a:t>
            </a:r>
            <a:r>
              <a:rPr lang="en-US" b="1" dirty="0" err="1">
                <a:effectLst/>
                <a:latin typeface="Aptos" panose="020B0004020202020204" pitchFamily="34" charset="0"/>
                <a:ea typeface="Aptos" panose="020B0004020202020204" pitchFamily="34" charset="0"/>
                <a:cs typeface="Aptos" panose="020B0004020202020204" pitchFamily="34" charset="0"/>
              </a:rPr>
              <a:t>he,him</a:t>
            </a:r>
            <a:r>
              <a:rPr lang="en-US" b="1" dirty="0">
                <a:effectLst/>
                <a:latin typeface="Aptos" panose="020B0004020202020204" pitchFamily="34" charset="0"/>
                <a:ea typeface="Aptos" panose="020B0004020202020204" pitchFamily="34" charset="0"/>
                <a:cs typeface="Aptos" panose="020B0004020202020204" pitchFamily="34" charset="0"/>
              </a:rPr>
              <a:t>)</a:t>
            </a:r>
          </a:p>
          <a:p>
            <a:pPr marL="0" marR="0" indent="0">
              <a:spcBef>
                <a:spcPts val="0"/>
              </a:spcBef>
              <a:spcAft>
                <a:spcPts val="0"/>
              </a:spcAft>
              <a:buNone/>
            </a:pPr>
            <a:r>
              <a:rPr lang="en-US" dirty="0">
                <a:latin typeface="Aptos" panose="020B0004020202020204" pitchFamily="34" charset="0"/>
                <a:ea typeface="Aptos" panose="020B0004020202020204" pitchFamily="34" charset="0"/>
                <a:cs typeface="Aptos" panose="020B0004020202020204" pitchFamily="34" charset="0"/>
              </a:rPr>
              <a:t>Technical Director, Provider Audit &amp; Reimbursement</a:t>
            </a: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dirty="0">
                <a:effectLst/>
                <a:latin typeface="Aptos" panose="020B0004020202020204" pitchFamily="34" charset="0"/>
                <a:ea typeface="Aptos" panose="020B0004020202020204" pitchFamily="34" charset="0"/>
                <a:cs typeface="Aptos" panose="020B0004020202020204" pitchFamily="34" charset="0"/>
              </a:rPr>
              <a:t>CMS, OPOLE, Financial </a:t>
            </a:r>
            <a:r>
              <a:rPr lang="en-US">
                <a:effectLst/>
                <a:latin typeface="Aptos" panose="020B0004020202020204" pitchFamily="34" charset="0"/>
                <a:ea typeface="Aptos" panose="020B0004020202020204" pitchFamily="34" charset="0"/>
                <a:cs typeface="Aptos" panose="020B0004020202020204" pitchFamily="34" charset="0"/>
              </a:rPr>
              <a:t>Operations Group </a:t>
            </a: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dirty="0">
                <a:latin typeface="Aptos" panose="020B0004020202020204" pitchFamily="34" charset="0"/>
                <a:ea typeface="Aptos" panose="020B0004020202020204" pitchFamily="34" charset="0"/>
                <a:cs typeface="Aptos" panose="020B0004020202020204" pitchFamily="34" charset="0"/>
              </a:rPr>
              <a:t>Email:  </a:t>
            </a:r>
            <a:r>
              <a:rPr lang="en-US"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5"/>
              </a:rPr>
              <a:t>anthony.jamrozy@cms.hhs.gov</a:t>
            </a:r>
            <a:endParaRPr lang="en-US"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2" name="Slide Number Placeholder 1">
            <a:extLst>
              <a:ext uri="{FF2B5EF4-FFF2-40B4-BE49-F238E27FC236}">
                <a16:creationId xmlns:a16="http://schemas.microsoft.com/office/drawing/2014/main" id="{5F8155BB-47AF-40AE-AB5B-22125EC94922}"/>
              </a:ext>
            </a:extLst>
          </p:cNvPr>
          <p:cNvSpPr>
            <a:spLocks noGrp="1"/>
          </p:cNvSpPr>
          <p:nvPr>
            <p:ph type="sldNum" sz="quarter" idx="12"/>
          </p:nvPr>
        </p:nvSpPr>
        <p:spPr/>
        <p:txBody>
          <a:bodyPr/>
          <a:lstStyle/>
          <a:p>
            <a:fld id="{200CA8EA-3E88-1E47-9B86-CBF89577D921}" type="slidenum">
              <a:rPr lang="en-US" smtClean="0"/>
              <a:t>16</a:t>
            </a:fld>
            <a:endParaRPr lang="en-US" dirty="0"/>
          </a:p>
        </p:txBody>
      </p:sp>
    </p:spTree>
    <p:extLst>
      <p:ext uri="{BB962C8B-B14F-4D97-AF65-F5344CB8AC3E}">
        <p14:creationId xmlns:p14="http://schemas.microsoft.com/office/powerpoint/2010/main" val="59738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5DD155-AD51-4348-889C-B4FB701A0B42}"/>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Disclaimer</a:t>
            </a:r>
          </a:p>
        </p:txBody>
      </p:sp>
      <p:sp>
        <p:nvSpPr>
          <p:cNvPr id="7" name="Content Placeholder 6">
            <a:extLst>
              <a:ext uri="{FF2B5EF4-FFF2-40B4-BE49-F238E27FC236}">
                <a16:creationId xmlns:a16="http://schemas.microsoft.com/office/drawing/2014/main" id="{3C75708D-F614-4F3D-A4C5-C61A2ED288F2}"/>
              </a:ext>
            </a:extLst>
          </p:cNvPr>
          <p:cNvSpPr>
            <a:spLocks noGrp="1"/>
          </p:cNvSpPr>
          <p:nvPr>
            <p:ph idx="1"/>
          </p:nvPr>
        </p:nvSpPr>
        <p:spPr/>
        <p:txBody>
          <a:bodyPr/>
          <a:lstStyle/>
          <a:p>
            <a:pPr marL="0" indent="0" algn="ctr">
              <a:buNone/>
            </a:pPr>
            <a:r>
              <a:rPr lang="en-US" sz="2800" b="1" i="1" dirty="0">
                <a:solidFill>
                  <a:srgbClr val="00529B"/>
                </a:solidFill>
                <a:latin typeface="Constantia" panose="02030602050306030303" pitchFamily="18" charset="0"/>
              </a:rPr>
              <a:t>This information is current at the time of presentation, but Medicare, Medicaid, and Health Insurance Marketplace ® policy is subject to change. The contents of this document do not have the force and effect of law and are not meant to bind the public in any way, unless specifically incorporated into a contract. This document is intended only to provide clarity to the public regarding existing requirements under the law. This communication was printed, published, or produced and disseminated at U.S. taxpayer expense.</a:t>
            </a:r>
          </a:p>
          <a:p>
            <a:pPr marL="0" indent="0">
              <a:buNone/>
            </a:pPr>
            <a:endParaRPr lang="en-US" dirty="0"/>
          </a:p>
        </p:txBody>
      </p:sp>
      <p:sp>
        <p:nvSpPr>
          <p:cNvPr id="2" name="Slide Number Placeholder 1">
            <a:extLst>
              <a:ext uri="{FF2B5EF4-FFF2-40B4-BE49-F238E27FC236}">
                <a16:creationId xmlns:a16="http://schemas.microsoft.com/office/drawing/2014/main" id="{64C139BC-6A4F-01C0-B9BA-938BF528C5F7}"/>
              </a:ext>
            </a:extLst>
          </p:cNvPr>
          <p:cNvSpPr>
            <a:spLocks noGrp="1"/>
          </p:cNvSpPr>
          <p:nvPr>
            <p:ph type="sldNum" sz="quarter" idx="12"/>
          </p:nvPr>
        </p:nvSpPr>
        <p:spPr>
          <a:xfrm>
            <a:off x="8610600" y="6356350"/>
            <a:ext cx="2743200" cy="365125"/>
          </a:xfrm>
        </p:spPr>
        <p:txBody>
          <a:bodyPr/>
          <a:lstStyle/>
          <a:p>
            <a:fld id="{200CA8EA-3E88-1E47-9B86-CBF89577D921}" type="slidenum">
              <a:rPr lang="en-US" smtClean="0"/>
              <a:t>2</a:t>
            </a:fld>
            <a:endParaRPr lang="en-US" dirty="0"/>
          </a:p>
        </p:txBody>
      </p:sp>
    </p:spTree>
    <p:extLst>
      <p:ext uri="{BB962C8B-B14F-4D97-AF65-F5344CB8AC3E}">
        <p14:creationId xmlns:p14="http://schemas.microsoft.com/office/powerpoint/2010/main" val="2948448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1605D-7A42-473C-DF05-0B93F0868D71}"/>
              </a:ext>
            </a:extLst>
          </p:cNvPr>
          <p:cNvSpPr>
            <a:spLocks noGrp="1"/>
          </p:cNvSpPr>
          <p:nvPr>
            <p:ph type="title"/>
          </p:nvPr>
        </p:nvSpPr>
        <p:spPr/>
        <p:txBody>
          <a:bodyPr/>
          <a:lstStyle/>
          <a:p>
            <a:r>
              <a:rPr lang="en-US" dirty="0"/>
              <a:t>Medicare Annual Enrollment Period </a:t>
            </a:r>
          </a:p>
        </p:txBody>
      </p:sp>
      <p:sp>
        <p:nvSpPr>
          <p:cNvPr id="3" name="Content Placeholder 2">
            <a:extLst>
              <a:ext uri="{FF2B5EF4-FFF2-40B4-BE49-F238E27FC236}">
                <a16:creationId xmlns:a16="http://schemas.microsoft.com/office/drawing/2014/main" id="{921F0254-EE45-DA6A-0DB8-695463E3ABB6}"/>
              </a:ext>
            </a:extLst>
          </p:cNvPr>
          <p:cNvSpPr>
            <a:spLocks noGrp="1"/>
          </p:cNvSpPr>
          <p:nvPr>
            <p:ph sz="quarter" idx="12"/>
          </p:nvPr>
        </p:nvSpPr>
        <p:spPr>
          <a:xfrm>
            <a:off x="690880" y="1470025"/>
            <a:ext cx="11358880" cy="5188479"/>
          </a:xfrm>
        </p:spPr>
        <p:txBody>
          <a:bodyPr>
            <a:normAutofit/>
          </a:bodyPr>
          <a:lstStyle/>
          <a:p>
            <a:pPr marL="457200" marR="0">
              <a:spcBef>
                <a:spcPts val="0"/>
              </a:spcBef>
              <a:spcAft>
                <a:spcPts val="0"/>
              </a:spcAft>
            </a:pPr>
            <a:endParaRPr lang="en-US" sz="36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endParaRPr lang="en-US" sz="20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endParaRPr lang="en-US" sz="2000" b="1" kern="100" dirty="0">
              <a:solidFill>
                <a:srgbClr val="0B769F"/>
              </a:solidFill>
              <a:latin typeface="Aptos" panose="020B00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endParaRPr lang="en-US" sz="20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endParaRPr lang="en-US" sz="2000" b="1" kern="100" dirty="0">
              <a:solidFill>
                <a:srgbClr val="0B769F"/>
              </a:solidFill>
              <a:latin typeface="Aptos" panose="020B00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endParaRPr lang="en-US" sz="20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endParaRPr lang="en-US" sz="2000" b="1" kern="100" dirty="0">
              <a:solidFill>
                <a:srgbClr val="0B769F"/>
              </a:solidFill>
              <a:latin typeface="Aptos" panose="020B00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endParaRPr lang="en-US" sz="2000" b="1" kern="100" dirty="0">
              <a:solidFill>
                <a:srgbClr val="0B769F"/>
              </a:solidFill>
              <a:latin typeface="Aptos" panose="020B00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endParaRPr lang="en-US" sz="2000" b="1" kern="100" dirty="0">
              <a:solidFill>
                <a:srgbClr val="0B769F"/>
              </a:solidFill>
              <a:latin typeface="Aptos" panose="020B00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endParaRPr lang="en-US" sz="20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endParaRPr lang="en-US" sz="2000" b="1" kern="100" dirty="0">
              <a:solidFill>
                <a:srgbClr val="0B769F"/>
              </a:solidFill>
              <a:latin typeface="Aptos" panose="020B0004020202020204" pitchFamily="34" charset="0"/>
              <a:ea typeface="Times New Roman" panose="02020603050405020304" pitchFamily="18" charset="0"/>
              <a:cs typeface="Times New Roman" panose="02020603050405020304" pitchFamily="18" charset="0"/>
            </a:endParaRPr>
          </a:p>
          <a:p>
            <a:pPr marL="114300" marR="0" indent="0">
              <a:spcBef>
                <a:spcPts val="0"/>
              </a:spcBef>
              <a:spcAft>
                <a:spcPts val="0"/>
              </a:spcAft>
              <a:buNone/>
            </a:pPr>
            <a:endParaRPr lang="en-US" sz="20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3932240-7CD8-F46B-DAAD-5C3305BE2EE7}"/>
              </a:ext>
            </a:extLst>
          </p:cNvPr>
          <p:cNvSpPr>
            <a:spLocks noGrp="1"/>
          </p:cNvSpPr>
          <p:nvPr>
            <p:ph type="sldNum" sz="quarter" idx="4"/>
          </p:nvPr>
        </p:nvSpPr>
        <p:spPr/>
        <p:txBody>
          <a:bodyPr/>
          <a:lstStyle/>
          <a:p>
            <a:fld id="{C9B90C7E-19BC-E445-B622-80F592729A1F}" type="slidenum">
              <a:rPr lang="en-US" smtClean="0"/>
              <a:t>3</a:t>
            </a:fld>
            <a:endParaRPr lang="en-US"/>
          </a:p>
        </p:txBody>
      </p:sp>
      <p:pic>
        <p:nvPicPr>
          <p:cNvPr id="1026" name="Picture 1">
            <a:extLst>
              <a:ext uri="{FF2B5EF4-FFF2-40B4-BE49-F238E27FC236}">
                <a16:creationId xmlns:a16="http://schemas.microsoft.com/office/drawing/2014/main" id="{56E36578-CF1C-D854-1A3A-C778EA09D9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7400" y="1490079"/>
            <a:ext cx="4815841" cy="486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785B164A-229B-E48B-F34E-10D6665D1508}"/>
              </a:ext>
            </a:extLst>
          </p:cNvPr>
          <p:cNvSpPr txBox="1"/>
          <p:nvPr/>
        </p:nvSpPr>
        <p:spPr>
          <a:xfrm>
            <a:off x="5699761" y="1777999"/>
            <a:ext cx="6349999" cy="3970318"/>
          </a:xfrm>
          <a:prstGeom prst="rect">
            <a:avLst/>
          </a:prstGeom>
          <a:noFill/>
        </p:spPr>
        <p:txBody>
          <a:bodyPr wrap="square" rtlCol="0">
            <a:spAutoFit/>
          </a:bodyPr>
          <a:lstStyle/>
          <a:p>
            <a:pPr marL="457200" marR="0">
              <a:spcBef>
                <a:spcPts val="0"/>
              </a:spcBef>
              <a:spcAft>
                <a:spcPts val="0"/>
              </a:spcAft>
            </a:pPr>
            <a:r>
              <a:rPr lang="en-US" sz="28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rPr>
              <a:t>Medicare Open Enrollment October 15  to  December 7, 2024 </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457200" marR="0">
              <a:spcBef>
                <a:spcPts val="0"/>
              </a:spcBef>
              <a:spcAft>
                <a:spcPts val="0"/>
              </a:spcAft>
            </a:pPr>
            <a:endParaRPr lang="en-US" sz="28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800" b="1" kern="100" dirty="0" err="1">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rPr>
              <a:t>Inscripción</a:t>
            </a:r>
            <a:r>
              <a:rPr lang="en-US" sz="28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2800" b="1" kern="100" dirty="0" err="1">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rPr>
              <a:t>Abierta</a:t>
            </a:r>
            <a:r>
              <a:rPr lang="en-US" sz="28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rPr>
              <a:t> de Medicare </a:t>
            </a:r>
          </a:p>
          <a:p>
            <a:pPr marL="457200" marR="0">
              <a:spcBef>
                <a:spcPts val="0"/>
              </a:spcBef>
              <a:spcAft>
                <a:spcPts val="0"/>
              </a:spcAft>
            </a:pPr>
            <a:r>
              <a:rPr lang="en-US" sz="28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rPr>
              <a:t>15 de </a:t>
            </a:r>
            <a:r>
              <a:rPr lang="en-US" sz="2800" b="1" kern="100" dirty="0" err="1">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rPr>
              <a:t>Octubre</a:t>
            </a:r>
            <a:r>
              <a:rPr lang="en-US" sz="28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rPr>
              <a:t> hasta </a:t>
            </a:r>
            <a:r>
              <a:rPr lang="en-US" sz="2800" b="1" kern="100" dirty="0" err="1">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rPr>
              <a:t>el</a:t>
            </a:r>
            <a:r>
              <a:rPr lang="en-US" sz="28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rPr>
              <a:t> 7 de </a:t>
            </a:r>
            <a:r>
              <a:rPr lang="en-US" sz="2800" b="1" kern="100" dirty="0" err="1">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rPr>
              <a:t>Deciembre</a:t>
            </a:r>
            <a:r>
              <a:rPr lang="en-US" sz="28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rPr>
              <a:t> 2024</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457200" marR="0">
              <a:spcBef>
                <a:spcPts val="0"/>
              </a:spcBef>
              <a:spcAft>
                <a:spcPts val="0"/>
              </a:spcAft>
            </a:pPr>
            <a:endParaRPr lang="en-US" sz="28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pPr>
            <a:r>
              <a:rPr lang="en-US" sz="2800" b="1" kern="100" dirty="0">
                <a:solidFill>
                  <a:srgbClr val="0B769F"/>
                </a:solidFill>
                <a:effectLst/>
                <a:latin typeface="Aptos" panose="020B0004020202020204" pitchFamily="34" charset="0"/>
                <a:ea typeface="Times New Roman" panose="02020603050405020304" pitchFamily="18" charset="0"/>
                <a:cs typeface="Times New Roman" panose="02020603050405020304" pitchFamily="18" charset="0"/>
              </a:rPr>
              <a:t>1-800-MEDICARE (1-800-633-4227)  TTY:  1-877-486-2048</a:t>
            </a:r>
            <a:endParaRPr lang="en-US" sz="2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12647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333A283-DA7E-3E4F-91BF-8CCAC1827460}"/>
              </a:ext>
            </a:extLst>
          </p:cNvPr>
          <p:cNvSpPr>
            <a:spLocks noGrp="1"/>
          </p:cNvSpPr>
          <p:nvPr>
            <p:ph type="title"/>
          </p:nvPr>
        </p:nvSpPr>
        <p:spPr/>
        <p:txBody>
          <a:bodyPr>
            <a:normAutofit/>
          </a:bodyPr>
          <a:lstStyle/>
          <a:p>
            <a:r>
              <a:rPr lang="en-US" sz="2000" spc="-5" dirty="0">
                <a:latin typeface="+mn-lt"/>
              </a:rPr>
              <a:t>Mental Health</a:t>
            </a:r>
            <a:br>
              <a:rPr lang="en-US" sz="3200" spc="-5" dirty="0">
                <a:latin typeface="+mn-lt"/>
              </a:rPr>
            </a:br>
            <a:r>
              <a:rPr lang="en-US" sz="3200" spc="-5" dirty="0">
                <a:latin typeface="+mn-lt"/>
              </a:rPr>
              <a:t>Outpatient Mental Health Care: Practitioners </a:t>
            </a:r>
            <a:endParaRPr lang="en-US" dirty="0">
              <a:latin typeface="+mn-lt"/>
            </a:endParaRPr>
          </a:p>
        </p:txBody>
      </p:sp>
      <p:sp>
        <p:nvSpPr>
          <p:cNvPr id="5" name="Text Placeholder 4">
            <a:extLst>
              <a:ext uri="{FF2B5EF4-FFF2-40B4-BE49-F238E27FC236}">
                <a16:creationId xmlns:a16="http://schemas.microsoft.com/office/drawing/2014/main" id="{03AA3B76-BC89-47BE-8BBA-952ED29F723D}"/>
              </a:ext>
            </a:extLst>
          </p:cNvPr>
          <p:cNvSpPr>
            <a:spLocks noGrp="1"/>
          </p:cNvSpPr>
          <p:nvPr>
            <p:ph idx="1"/>
          </p:nvPr>
        </p:nvSpPr>
        <p:spPr>
          <a:xfrm>
            <a:off x="838200" y="1422039"/>
            <a:ext cx="10515600" cy="1684416"/>
          </a:xfrm>
        </p:spPr>
        <p:txBody>
          <a:bodyPr/>
          <a:lstStyle/>
          <a:p>
            <a:pPr>
              <a:buFont typeface="Wingdings" panose="05000000000000000000" pitchFamily="2" charset="2"/>
              <a:buChar char="§"/>
            </a:pPr>
            <a:r>
              <a:rPr lang="en-US" sz="2200" dirty="0">
                <a:latin typeface="+mn-lt"/>
              </a:rPr>
              <a:t>Medicare Part B (Medical Insurance) helps pay for mental health services you generally get outside of a hospital (like in a clinic, doctor’s office, or therapist’s office) and services a hospital provides in its outpatient department.</a:t>
            </a:r>
          </a:p>
          <a:p>
            <a:pPr>
              <a:buFont typeface="Wingdings" panose="05000000000000000000" pitchFamily="2" charset="2"/>
              <a:buChar char="§"/>
            </a:pPr>
            <a:r>
              <a:rPr lang="en-US" sz="2200" dirty="0">
                <a:latin typeface="+mn-lt"/>
              </a:rPr>
              <a:t>Part B covers mental health visits with these health care providers:</a:t>
            </a:r>
          </a:p>
          <a:p>
            <a:pPr marL="457200" lvl="1" indent="0">
              <a:buNone/>
            </a:pPr>
            <a:endParaRPr lang="en-US" dirty="0">
              <a:latin typeface="+mn-lt"/>
            </a:endParaRPr>
          </a:p>
          <a:p>
            <a:pPr lvl="1"/>
            <a:endParaRPr lang="en-US" dirty="0">
              <a:latin typeface="+mn-lt"/>
            </a:endParaRPr>
          </a:p>
        </p:txBody>
      </p:sp>
      <p:sp>
        <p:nvSpPr>
          <p:cNvPr id="2" name="Slide Number Placeholder 1">
            <a:extLst>
              <a:ext uri="{FF2B5EF4-FFF2-40B4-BE49-F238E27FC236}">
                <a16:creationId xmlns:a16="http://schemas.microsoft.com/office/drawing/2014/main" id="{94D71DE6-92D9-4DDA-8F88-1FB6B8599E84}"/>
              </a:ext>
            </a:extLst>
          </p:cNvPr>
          <p:cNvSpPr>
            <a:spLocks noGrp="1"/>
          </p:cNvSpPr>
          <p:nvPr>
            <p:ph type="sldNum" sz="quarter" idx="12"/>
          </p:nvPr>
        </p:nvSpPr>
        <p:spPr/>
        <p:txBody>
          <a:bodyPr/>
          <a:lstStyle/>
          <a:p>
            <a:fld id="{200CA8EA-3E88-1E47-9B86-CBF89577D921}" type="slidenum">
              <a:rPr lang="en-US" smtClean="0"/>
              <a:t>4</a:t>
            </a:fld>
            <a:endParaRPr lang="en-US" dirty="0"/>
          </a:p>
        </p:txBody>
      </p:sp>
      <p:sp>
        <p:nvSpPr>
          <p:cNvPr id="10" name="Text Placeholder 4">
            <a:extLst>
              <a:ext uri="{FF2B5EF4-FFF2-40B4-BE49-F238E27FC236}">
                <a16:creationId xmlns:a16="http://schemas.microsoft.com/office/drawing/2014/main" id="{6CD5B386-8975-FD3F-F191-B7199D98202F}"/>
              </a:ext>
            </a:extLst>
          </p:cNvPr>
          <p:cNvSpPr txBox="1">
            <a:spLocks/>
          </p:cNvSpPr>
          <p:nvPr/>
        </p:nvSpPr>
        <p:spPr>
          <a:xfrm>
            <a:off x="1585025" y="3040606"/>
            <a:ext cx="4709284" cy="3037997"/>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0"/>
              </a:spcBef>
              <a:spcAft>
                <a:spcPts val="600"/>
              </a:spcAft>
              <a:buClrTx/>
              <a:buSzTx/>
              <a:buFont typeface="Arial" pitchFamily="34" charset="0"/>
              <a:buChar char="•"/>
              <a:tabLst/>
              <a:defRPr sz="2000" kern="1200" spc="-20" baseline="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100000"/>
              </a:lnSpc>
              <a:spcBef>
                <a:spcPts val="0"/>
              </a:spcBef>
              <a:spcAft>
                <a:spcPts val="600"/>
              </a:spcAft>
              <a:buClrTx/>
              <a:buSzTx/>
              <a:buFont typeface="Arial" pitchFamily="34" charset="0"/>
              <a:buChar char="–"/>
              <a:tabLst/>
              <a:defRPr sz="2000" kern="1200" spc="-20" baseline="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kern="1200" spc="-20" baseline="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kern="1200" spc="-20" baseline="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90000"/>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Physicians (Medical Doctors [MDs] and Doctors of Osteopathy </a:t>
            </a:r>
            <a:r>
              <a:rPr lang="en-US">
                <a:effectLst/>
                <a:latin typeface="Calibri" panose="020F0502020204030204" pitchFamily="34" charset="0"/>
                <a:ea typeface="Calibri" panose="020F0502020204030204" pitchFamily="34" charset="0"/>
                <a:cs typeface="Times New Roman" panose="02020603050405020304" pitchFamily="18" charset="0"/>
              </a:rPr>
              <a:t>[DOs</a:t>
            </a:r>
            <a:r>
              <a:rPr lang="en-US" dirty="0">
                <a:effectLst/>
                <a:latin typeface="Calibri" panose="020F0502020204030204" pitchFamily="34" charset="0"/>
                <a:ea typeface="Calibri" panose="020F0502020204030204" pitchFamily="34" charset="0"/>
                <a:cs typeface="Times New Roman" panose="02020603050405020304" pitchFamily="18" charset="0"/>
              </a:rPr>
              <a:t>]), particularly Psychiatrists  </a:t>
            </a:r>
          </a:p>
          <a:p>
            <a:pPr>
              <a:buSzPct val="90000"/>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Clinical Psychologists (CPs)  </a:t>
            </a:r>
          </a:p>
          <a:p>
            <a:pPr>
              <a:buSzPct val="90000"/>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Clinical Social Workers (CSWs) </a:t>
            </a:r>
          </a:p>
          <a:p>
            <a:pPr>
              <a:buSzPct val="90000"/>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Clinical Nurse Specialists (CNSs) </a:t>
            </a:r>
          </a:p>
          <a:p>
            <a:pPr>
              <a:buSzPct val="90000"/>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Nurse Practitioners (NPs) </a:t>
            </a:r>
          </a:p>
          <a:p>
            <a:pPr>
              <a:buSzPct val="90000"/>
              <a:buFont typeface="Calibri" panose="020F050202020403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Physician Assistants (PAs) </a:t>
            </a:r>
            <a:endParaRPr lang="en-US" dirty="0">
              <a:latin typeface="+mn-lt"/>
            </a:endParaRPr>
          </a:p>
        </p:txBody>
      </p:sp>
      <p:sp>
        <p:nvSpPr>
          <p:cNvPr id="13" name="Text Placeholder 4">
            <a:extLst>
              <a:ext uri="{FF2B5EF4-FFF2-40B4-BE49-F238E27FC236}">
                <a16:creationId xmlns:a16="http://schemas.microsoft.com/office/drawing/2014/main" id="{D8F28596-66FC-CFB5-395A-C808509DF303}"/>
              </a:ext>
            </a:extLst>
          </p:cNvPr>
          <p:cNvSpPr txBox="1">
            <a:spLocks/>
          </p:cNvSpPr>
          <p:nvPr/>
        </p:nvSpPr>
        <p:spPr>
          <a:xfrm>
            <a:off x="6682616" y="3040606"/>
            <a:ext cx="5085567" cy="3354451"/>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0"/>
              </a:spcBef>
              <a:spcAft>
                <a:spcPts val="600"/>
              </a:spcAft>
              <a:buClrTx/>
              <a:buSzTx/>
              <a:buFont typeface="Arial" pitchFamily="34" charset="0"/>
              <a:buChar char="•"/>
              <a:tabLst/>
              <a:defRPr sz="2000" kern="1200" spc="-20" baseline="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100000"/>
              </a:lnSpc>
              <a:spcBef>
                <a:spcPts val="0"/>
              </a:spcBef>
              <a:spcAft>
                <a:spcPts val="600"/>
              </a:spcAft>
              <a:buClrTx/>
              <a:buSzTx/>
              <a:buFont typeface="Arial" pitchFamily="34" charset="0"/>
              <a:buChar char="–"/>
              <a:tabLst/>
              <a:defRPr sz="2000" kern="1200" spc="-20" baseline="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kern="1200" spc="-20" baseline="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kern="1200" spc="-20" baseline="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800"/>
              </a:spcAft>
              <a:buSzPct val="90000"/>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Certified Nurse-Midwives (CNMs) </a:t>
            </a:r>
          </a:p>
          <a:p>
            <a:pPr>
              <a:spcAft>
                <a:spcPts val="800"/>
              </a:spcAft>
              <a:buSzPct val="90000"/>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Independently Practicing Psychologists (IPPs)  </a:t>
            </a:r>
          </a:p>
          <a:p>
            <a:pPr>
              <a:spcAft>
                <a:spcPts val="800"/>
              </a:spcAft>
              <a:buSzPct val="90000"/>
              <a:buFont typeface="Calibri" panose="020F0502020204030204" pitchFamily="34" charset="0"/>
              <a:buChar char="―"/>
            </a:pPr>
            <a:r>
              <a:rPr lang="en-US" kern="100" dirty="0">
                <a:effectLst/>
                <a:latin typeface="Calibri" panose="020F0502020204030204" pitchFamily="34" charset="0"/>
                <a:ea typeface="Calibri" panose="020F0502020204030204" pitchFamily="34" charset="0"/>
                <a:cs typeface="Times New Roman" panose="02020603050405020304" pitchFamily="18" charset="0"/>
              </a:rPr>
              <a:t>Certified Registered Nurse Anesthetists (CRNAs) (supervision of diagnostic psychological and neuropsychological tests)  </a:t>
            </a:r>
          </a:p>
          <a:p>
            <a:pPr>
              <a:spcAft>
                <a:spcPts val="800"/>
              </a:spcAft>
              <a:buSzPct val="90000"/>
              <a:buFont typeface="Calibri" panose="020F0502020204030204" pitchFamily="34" charset="0"/>
              <a:buChar char="―"/>
            </a:pPr>
            <a:r>
              <a:rPr lang="en-US"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Marriage and Family Therapists (MFTs) *</a:t>
            </a:r>
          </a:p>
          <a:p>
            <a:pPr>
              <a:spcAft>
                <a:spcPts val="800"/>
              </a:spcAft>
              <a:buSzPct val="90000"/>
              <a:buFont typeface="Calibri" panose="020F0502020204030204" pitchFamily="34" charset="0"/>
              <a:buChar char="―"/>
            </a:pPr>
            <a:r>
              <a:rPr lang="en-US"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Mental Health Counselors (MHCs) *</a:t>
            </a:r>
          </a:p>
          <a:p>
            <a:pPr marL="457200" lvl="1" indent="0">
              <a:buFont typeface="Arial" pitchFamily="34" charset="0"/>
              <a:buNone/>
            </a:pPr>
            <a:endParaRPr lang="en-US" dirty="0">
              <a:latin typeface="+mn-lt"/>
            </a:endParaRPr>
          </a:p>
          <a:p>
            <a:pPr lvl="1"/>
            <a:endParaRPr lang="en-US" dirty="0">
              <a:latin typeface="+mn-lt"/>
            </a:endParaRPr>
          </a:p>
        </p:txBody>
      </p:sp>
      <p:sp>
        <p:nvSpPr>
          <p:cNvPr id="14" name="Text Placeholder 4">
            <a:extLst>
              <a:ext uri="{FF2B5EF4-FFF2-40B4-BE49-F238E27FC236}">
                <a16:creationId xmlns:a16="http://schemas.microsoft.com/office/drawing/2014/main" id="{D41751AF-4347-F487-C7A7-7D09AF9FB9E4}"/>
              </a:ext>
            </a:extLst>
          </p:cNvPr>
          <p:cNvSpPr txBox="1">
            <a:spLocks/>
          </p:cNvSpPr>
          <p:nvPr/>
        </p:nvSpPr>
        <p:spPr>
          <a:xfrm>
            <a:off x="1036509" y="5847369"/>
            <a:ext cx="10515600" cy="365126"/>
          </a:xfrm>
          <a:prstGeom prst="rect">
            <a:avLst/>
          </a:prstGeom>
        </p:spPr>
        <p:txBody>
          <a:bodyPr vert="horz" lIns="91440" tIns="45720" rIns="91440" bIns="45720" rtlCol="0">
            <a:noAutofit/>
          </a:bodyPr>
          <a:lstStyle>
            <a:lvl1pPr marL="342900" marR="0" indent="-342900" algn="l" defTabSz="914400" rtl="0" eaLnBrk="1" fontAlgn="auto" latinLnBrk="0" hangingPunct="1">
              <a:lnSpc>
                <a:spcPct val="100000"/>
              </a:lnSpc>
              <a:spcBef>
                <a:spcPts val="0"/>
              </a:spcBef>
              <a:spcAft>
                <a:spcPts val="600"/>
              </a:spcAft>
              <a:buClrTx/>
              <a:buSzTx/>
              <a:buFont typeface="Arial" pitchFamily="34" charset="0"/>
              <a:buChar char="•"/>
              <a:tabLst/>
              <a:defRPr sz="2000" kern="1200" spc="-20" baseline="0">
                <a:solidFill>
                  <a:schemeClr val="tx1"/>
                </a:solidFill>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100000"/>
              </a:lnSpc>
              <a:spcBef>
                <a:spcPts val="0"/>
              </a:spcBef>
              <a:spcAft>
                <a:spcPts val="600"/>
              </a:spcAft>
              <a:buClrTx/>
              <a:buSzTx/>
              <a:buFont typeface="Arial" pitchFamily="34" charset="0"/>
              <a:buChar char="–"/>
              <a:tabLst/>
              <a:defRPr sz="2000" kern="1200" spc="-20" baseline="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kern="1200" spc="-20" baseline="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00000"/>
              </a:lnSpc>
              <a:spcBef>
                <a:spcPts val="0"/>
              </a:spcBef>
              <a:spcAft>
                <a:spcPts val="600"/>
              </a:spcAft>
              <a:buClrTx/>
              <a:buSzTx/>
              <a:buFont typeface="Arial" pitchFamily="34" charset="0"/>
              <a:buChar char="»"/>
              <a:tabLst/>
              <a:defRPr sz="2000" kern="1200" spc="-20" baseline="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r">
              <a:buFont typeface="Arial" pitchFamily="34" charset="0"/>
              <a:buNone/>
            </a:pPr>
            <a:r>
              <a:rPr lang="en-US" b="1" dirty="0">
                <a:solidFill>
                  <a:srgbClr val="FF0000"/>
                </a:solidFill>
                <a:latin typeface="+mn-lt"/>
              </a:rPr>
              <a:t>* New in CY 2024</a:t>
            </a:r>
          </a:p>
          <a:p>
            <a:pPr lvl="1" algn="r"/>
            <a:endParaRPr lang="en-US" dirty="0">
              <a:latin typeface="+mn-lt"/>
            </a:endParaRPr>
          </a:p>
        </p:txBody>
      </p:sp>
    </p:spTree>
    <p:extLst>
      <p:ext uri="{BB962C8B-B14F-4D97-AF65-F5344CB8AC3E}">
        <p14:creationId xmlns:p14="http://schemas.microsoft.com/office/powerpoint/2010/main" val="2273580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1468-8E99-FDD9-EB0B-7ED5E7CE5AEE}"/>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334A5FC5-3B75-6E8D-673F-6E3099F303F3}"/>
              </a:ext>
            </a:extLst>
          </p:cNvPr>
          <p:cNvSpPr>
            <a:spLocks noGrp="1"/>
          </p:cNvSpPr>
          <p:nvPr>
            <p:ph type="title"/>
          </p:nvPr>
        </p:nvSpPr>
        <p:spPr/>
        <p:txBody>
          <a:bodyPr>
            <a:normAutofit/>
          </a:bodyPr>
          <a:lstStyle/>
          <a:p>
            <a:pPr algn="l"/>
            <a:r>
              <a:rPr lang="en-US" sz="2000" dirty="0">
                <a:latin typeface="+mn-lt"/>
              </a:rPr>
              <a:t>Mental Health</a:t>
            </a:r>
            <a:br>
              <a:rPr lang="en-US" dirty="0">
                <a:latin typeface="+mn-lt"/>
              </a:rPr>
            </a:br>
            <a:r>
              <a:rPr lang="en-US" sz="2800" dirty="0">
                <a:latin typeface="+mn-lt"/>
              </a:rPr>
              <a:t>New in CY 2024: Marriage &amp; Family Therapists and Mental Health Counselors </a:t>
            </a:r>
            <a:endParaRPr lang="en-US" b="1" i="0" dirty="0">
              <a:effectLst/>
              <a:latin typeface="+mn-lt"/>
            </a:endParaRPr>
          </a:p>
        </p:txBody>
      </p:sp>
      <p:sp>
        <p:nvSpPr>
          <p:cNvPr id="5" name="Text Placeholder 4">
            <a:extLst>
              <a:ext uri="{FF2B5EF4-FFF2-40B4-BE49-F238E27FC236}">
                <a16:creationId xmlns:a16="http://schemas.microsoft.com/office/drawing/2014/main" id="{22CFA323-3458-9463-42D6-4F63D8CF6DC9}"/>
              </a:ext>
            </a:extLst>
          </p:cNvPr>
          <p:cNvSpPr>
            <a:spLocks noGrp="1"/>
          </p:cNvSpPr>
          <p:nvPr>
            <p:ph idx="1"/>
          </p:nvPr>
        </p:nvSpPr>
        <p:spPr>
          <a:xfrm>
            <a:off x="838200" y="1422039"/>
            <a:ext cx="10515600" cy="4351338"/>
          </a:xfrm>
        </p:spPr>
        <p:txBody>
          <a:bodyPr/>
          <a:lstStyle/>
          <a:p>
            <a:pPr>
              <a:buFont typeface="Wingdings" panose="05000000000000000000" pitchFamily="2" charset="2"/>
              <a:buChar char="§"/>
            </a:pPr>
            <a:r>
              <a:rPr lang="en-US" sz="2400" b="0" i="0" dirty="0">
                <a:solidFill>
                  <a:srgbClr val="262626"/>
                </a:solidFill>
                <a:effectLst/>
                <a:latin typeface="+mn-lt"/>
              </a:rPr>
              <a:t>Effective January 1, 2024, MFTs and MHCs can enroll and independently bill Medicare for their services furnished for the diagnosis and treatment of mental illnesses.</a:t>
            </a:r>
          </a:p>
          <a:p>
            <a:pPr>
              <a:buFont typeface="Wingdings" panose="05000000000000000000" pitchFamily="2" charset="2"/>
              <a:buChar char="§"/>
            </a:pPr>
            <a:r>
              <a:rPr lang="en-US" sz="2400" b="0" i="0" dirty="0">
                <a:solidFill>
                  <a:srgbClr val="262626"/>
                </a:solidFill>
                <a:effectLst/>
                <a:latin typeface="+mn-lt"/>
              </a:rPr>
              <a:t>Addiction counselors and alcohol and drug counselors who meet all the applicable requirements of an MHC may enroll in Medicare as MHCs and bill Medicare for MHC services.</a:t>
            </a:r>
          </a:p>
          <a:p>
            <a:pPr>
              <a:buFont typeface="Wingdings" panose="05000000000000000000" pitchFamily="2" charset="2"/>
              <a:buChar char="§"/>
            </a:pPr>
            <a:r>
              <a:rPr lang="en-US" sz="2400" b="0" i="0" dirty="0">
                <a:solidFill>
                  <a:srgbClr val="323A45"/>
                </a:solidFill>
                <a:effectLst/>
                <a:latin typeface="+mn-lt"/>
              </a:rPr>
              <a:t>MFTs and MHCs are now allowed to bill for Behavioral Health Integration services.</a:t>
            </a:r>
            <a:endParaRPr lang="en-US" sz="2400" dirty="0">
              <a:latin typeface="+mn-lt"/>
            </a:endParaRPr>
          </a:p>
        </p:txBody>
      </p:sp>
      <p:sp>
        <p:nvSpPr>
          <p:cNvPr id="2" name="Slide Number Placeholder 1">
            <a:extLst>
              <a:ext uri="{FF2B5EF4-FFF2-40B4-BE49-F238E27FC236}">
                <a16:creationId xmlns:a16="http://schemas.microsoft.com/office/drawing/2014/main" id="{106A7147-7CA5-8BF4-158A-70BE974ADB9C}"/>
              </a:ext>
            </a:extLst>
          </p:cNvPr>
          <p:cNvSpPr>
            <a:spLocks noGrp="1"/>
          </p:cNvSpPr>
          <p:nvPr>
            <p:ph type="sldNum" sz="quarter" idx="12"/>
          </p:nvPr>
        </p:nvSpPr>
        <p:spPr/>
        <p:txBody>
          <a:bodyPr/>
          <a:lstStyle/>
          <a:p>
            <a:fld id="{200CA8EA-3E88-1E47-9B86-CBF89577D921}" type="slidenum">
              <a:rPr lang="en-US" smtClean="0"/>
              <a:t>5</a:t>
            </a:fld>
            <a:endParaRPr lang="en-US" dirty="0"/>
          </a:p>
        </p:txBody>
      </p:sp>
    </p:spTree>
    <p:extLst>
      <p:ext uri="{BB962C8B-B14F-4D97-AF65-F5344CB8AC3E}">
        <p14:creationId xmlns:p14="http://schemas.microsoft.com/office/powerpoint/2010/main" val="3065652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9E44-EB04-066F-DE8C-D3A412A4D103}"/>
              </a:ext>
            </a:extLst>
          </p:cNvPr>
          <p:cNvSpPr>
            <a:spLocks noGrp="1"/>
          </p:cNvSpPr>
          <p:nvPr>
            <p:ph type="title"/>
          </p:nvPr>
        </p:nvSpPr>
        <p:spPr>
          <a:xfrm>
            <a:off x="674914" y="136523"/>
            <a:ext cx="12192000" cy="960120"/>
          </a:xfrm>
        </p:spPr>
        <p:txBody>
          <a:bodyPr/>
          <a:lstStyle/>
          <a:p>
            <a:r>
              <a:rPr lang="en-US" dirty="0"/>
              <a:t>2024 Physician Fee Schedule: Health Equity </a:t>
            </a:r>
            <a:r>
              <a:rPr lang="en-US" sz="2600" dirty="0"/>
              <a:t>(1 of 3)</a:t>
            </a:r>
          </a:p>
        </p:txBody>
      </p:sp>
      <p:sp>
        <p:nvSpPr>
          <p:cNvPr id="6" name="Content Placeholder 5">
            <a:extLst>
              <a:ext uri="{FF2B5EF4-FFF2-40B4-BE49-F238E27FC236}">
                <a16:creationId xmlns:a16="http://schemas.microsoft.com/office/drawing/2014/main" id="{BECA7490-AC70-92ED-B81D-CB96DFC854B0}"/>
              </a:ext>
            </a:extLst>
          </p:cNvPr>
          <p:cNvSpPr>
            <a:spLocks noGrp="1"/>
          </p:cNvSpPr>
          <p:nvPr>
            <p:ph sz="quarter" idx="13"/>
          </p:nvPr>
        </p:nvSpPr>
        <p:spPr/>
        <p:txBody>
          <a:bodyPr>
            <a:normAutofit/>
          </a:bodyPr>
          <a:lstStyle/>
          <a:p>
            <a:pPr marL="0" indent="0">
              <a:buNone/>
            </a:pPr>
            <a:r>
              <a:rPr lang="en-US" b="1" dirty="0"/>
              <a:t>Caregiver Support</a:t>
            </a:r>
          </a:p>
          <a:p>
            <a:pPr marL="548640"/>
            <a:r>
              <a:rPr lang="en-US" sz="2200" dirty="0"/>
              <a:t>For CY 2024, CMS will make payment when practitioners train caregivers to support patients with certain diseases or illnesses (e.g., dementia) in carrying out a treatment plan. </a:t>
            </a:r>
          </a:p>
          <a:p>
            <a:pPr marL="548640"/>
            <a:r>
              <a:rPr lang="en-US" sz="2200" dirty="0"/>
              <a:t>Medicare will pay for these services when furnished by a physician or a non-physician practitioner (nurse practitioners, clinical nurse specialists, certified nurse-midwives, physician assistants, and clinical psychologists) or therapist (physical therapist, occupational therapist, or speech language pathologist) as part of the patient’s individualized treatment plan or therapy plan of care. </a:t>
            </a:r>
            <a:endParaRPr lang="en-US" dirty="0"/>
          </a:p>
        </p:txBody>
      </p:sp>
      <p:sp>
        <p:nvSpPr>
          <p:cNvPr id="3" name="Slide Number Placeholder 2">
            <a:extLst>
              <a:ext uri="{FF2B5EF4-FFF2-40B4-BE49-F238E27FC236}">
                <a16:creationId xmlns:a16="http://schemas.microsoft.com/office/drawing/2014/main" id="{2643C8DE-727D-4EDD-77E6-9751B12A9DAB}"/>
              </a:ext>
            </a:extLst>
          </p:cNvPr>
          <p:cNvSpPr>
            <a:spLocks noGrp="1"/>
          </p:cNvSpPr>
          <p:nvPr>
            <p:ph type="sldNum" sz="quarter" idx="12"/>
          </p:nvPr>
        </p:nvSpPr>
        <p:spPr/>
        <p:txBody>
          <a:bodyPr/>
          <a:lstStyle/>
          <a:p>
            <a:fld id="{48F63A3B-78C7-47BE-AE5E-E10140E04643}" type="slidenum">
              <a:rPr lang="en-US" smtClean="0"/>
              <a:pPr/>
              <a:t>6</a:t>
            </a:fld>
            <a:endParaRPr lang="en-US" dirty="0"/>
          </a:p>
        </p:txBody>
      </p:sp>
    </p:spTree>
    <p:custDataLst>
      <p:tags r:id="rId1"/>
    </p:custDataLst>
    <p:extLst>
      <p:ext uri="{BB962C8B-B14F-4D97-AF65-F5344CB8AC3E}">
        <p14:creationId xmlns:p14="http://schemas.microsoft.com/office/powerpoint/2010/main" val="338987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9E44-EB04-066F-DE8C-D3A412A4D103}"/>
              </a:ext>
            </a:extLst>
          </p:cNvPr>
          <p:cNvSpPr>
            <a:spLocks noGrp="1"/>
          </p:cNvSpPr>
          <p:nvPr>
            <p:ph type="title"/>
          </p:nvPr>
        </p:nvSpPr>
        <p:spPr>
          <a:xfrm>
            <a:off x="587828" y="49529"/>
            <a:ext cx="12192000" cy="960120"/>
          </a:xfrm>
        </p:spPr>
        <p:txBody>
          <a:bodyPr/>
          <a:lstStyle/>
          <a:p>
            <a:r>
              <a:rPr lang="en-US" dirty="0"/>
              <a:t>2024 Physician Fee Schedule: Health Equity </a:t>
            </a:r>
            <a:r>
              <a:rPr lang="en-US" sz="2400" dirty="0"/>
              <a:t>(2 of 3)</a:t>
            </a:r>
          </a:p>
        </p:txBody>
      </p:sp>
      <p:sp>
        <p:nvSpPr>
          <p:cNvPr id="6" name="Content Placeholder 5">
            <a:extLst>
              <a:ext uri="{FF2B5EF4-FFF2-40B4-BE49-F238E27FC236}">
                <a16:creationId xmlns:a16="http://schemas.microsoft.com/office/drawing/2014/main" id="{BECA7490-AC70-92ED-B81D-CB96DFC854B0}"/>
              </a:ext>
            </a:extLst>
          </p:cNvPr>
          <p:cNvSpPr>
            <a:spLocks noGrp="1"/>
          </p:cNvSpPr>
          <p:nvPr>
            <p:ph idx="1"/>
          </p:nvPr>
        </p:nvSpPr>
        <p:spPr>
          <a:xfrm>
            <a:off x="914400" y="1371600"/>
            <a:ext cx="10515600" cy="4622800"/>
          </a:xfrm>
        </p:spPr>
        <p:txBody>
          <a:bodyPr>
            <a:normAutofit/>
          </a:bodyPr>
          <a:lstStyle/>
          <a:p>
            <a:pPr marL="0" indent="0">
              <a:buNone/>
            </a:pPr>
            <a:r>
              <a:rPr lang="en-US" sz="2800" b="1" dirty="0"/>
              <a:t>Social Determinants of Health (SDOH) Risk Assessment</a:t>
            </a:r>
          </a:p>
          <a:p>
            <a:pPr marL="548640"/>
            <a:r>
              <a:rPr lang="en-US" sz="2400" dirty="0"/>
              <a:t>We finalized coding and payment for SDOH risk assessments to recognize when practitioners spend time and resources assessing SDOH that may be impacting their ability to treat the patient. </a:t>
            </a:r>
          </a:p>
          <a:p>
            <a:pPr marL="548640"/>
            <a:r>
              <a:rPr lang="en-US" sz="2400" dirty="0"/>
              <a:t>We’re finalizing the addition of the SDOH risk assessment to the annual wellness visit as an optional, additional element with an additional payment and no patient coinsurance nor deductible (when provided with the annual wellness visit).</a:t>
            </a:r>
          </a:p>
          <a:p>
            <a:pPr marL="548640"/>
            <a:r>
              <a:rPr lang="en-US" sz="2400" dirty="0"/>
              <a:t>We also finalized payment for SDOH risk assessments furnished with an evaluation and management or behavioral health visit. </a:t>
            </a:r>
          </a:p>
        </p:txBody>
      </p:sp>
      <p:sp>
        <p:nvSpPr>
          <p:cNvPr id="3" name="Slide Number Placeholder 2">
            <a:extLst>
              <a:ext uri="{FF2B5EF4-FFF2-40B4-BE49-F238E27FC236}">
                <a16:creationId xmlns:a16="http://schemas.microsoft.com/office/drawing/2014/main" id="{2643C8DE-727D-4EDD-77E6-9751B12A9DAB}"/>
              </a:ext>
            </a:extLst>
          </p:cNvPr>
          <p:cNvSpPr>
            <a:spLocks noGrp="1"/>
          </p:cNvSpPr>
          <p:nvPr>
            <p:ph type="sldNum" sz="quarter" idx="12"/>
          </p:nvPr>
        </p:nvSpPr>
        <p:spPr/>
        <p:txBody>
          <a:bodyPr/>
          <a:lstStyle/>
          <a:p>
            <a:fld id="{48F63A3B-78C7-47BE-AE5E-E10140E04643}" type="slidenum">
              <a:rPr lang="en-US" smtClean="0"/>
              <a:pPr/>
              <a:t>7</a:t>
            </a:fld>
            <a:endParaRPr lang="en-US" dirty="0"/>
          </a:p>
        </p:txBody>
      </p:sp>
    </p:spTree>
    <p:custDataLst>
      <p:tags r:id="rId1"/>
    </p:custDataLst>
    <p:extLst>
      <p:ext uri="{BB962C8B-B14F-4D97-AF65-F5344CB8AC3E}">
        <p14:creationId xmlns:p14="http://schemas.microsoft.com/office/powerpoint/2010/main" val="213485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9E44-EB04-066F-DE8C-D3A412A4D103}"/>
              </a:ext>
            </a:extLst>
          </p:cNvPr>
          <p:cNvSpPr>
            <a:spLocks noGrp="1"/>
          </p:cNvSpPr>
          <p:nvPr>
            <p:ph type="title"/>
          </p:nvPr>
        </p:nvSpPr>
        <p:spPr>
          <a:xfrm>
            <a:off x="598714" y="1"/>
            <a:ext cx="12192000" cy="960120"/>
          </a:xfrm>
        </p:spPr>
        <p:txBody>
          <a:bodyPr>
            <a:normAutofit/>
          </a:bodyPr>
          <a:lstStyle/>
          <a:p>
            <a:r>
              <a:rPr lang="en-US" dirty="0"/>
              <a:t>2024 Physician Fee Schedule: Health Equity </a:t>
            </a:r>
            <a:r>
              <a:rPr lang="en-US" sz="2400" dirty="0"/>
              <a:t>(3 of 3)</a:t>
            </a:r>
          </a:p>
        </p:txBody>
      </p:sp>
      <p:sp>
        <p:nvSpPr>
          <p:cNvPr id="6" name="Content Placeholder 5">
            <a:extLst>
              <a:ext uri="{FF2B5EF4-FFF2-40B4-BE49-F238E27FC236}">
                <a16:creationId xmlns:a16="http://schemas.microsoft.com/office/drawing/2014/main" id="{BECA7490-AC70-92ED-B81D-CB96DFC854B0}"/>
              </a:ext>
            </a:extLst>
          </p:cNvPr>
          <p:cNvSpPr>
            <a:spLocks noGrp="1"/>
          </p:cNvSpPr>
          <p:nvPr>
            <p:ph sz="quarter" idx="13"/>
          </p:nvPr>
        </p:nvSpPr>
        <p:spPr>
          <a:xfrm>
            <a:off x="914400" y="1371600"/>
            <a:ext cx="9717088" cy="4840514"/>
          </a:xfrm>
        </p:spPr>
        <p:txBody>
          <a:bodyPr>
            <a:normAutofit fontScale="70000" lnSpcReduction="20000"/>
          </a:bodyPr>
          <a:lstStyle/>
          <a:p>
            <a:pPr marL="0" indent="0">
              <a:lnSpc>
                <a:spcPct val="120000"/>
              </a:lnSpc>
              <a:buNone/>
            </a:pPr>
            <a:r>
              <a:rPr lang="en-US" sz="3100" b="1" dirty="0"/>
              <a:t>Community Health Integration (CHI) and Principal Illness Navigation (PIN) Services</a:t>
            </a:r>
          </a:p>
          <a:p>
            <a:pPr marL="548640">
              <a:lnSpc>
                <a:spcPct val="120000"/>
              </a:lnSpc>
            </a:pPr>
            <a:r>
              <a:rPr lang="en-US" dirty="0"/>
              <a:t>For CY 2024, we finalized specific coding and payment for monthly community health integration and principal illness navigation services to account for when clinicians involve auxiliary personnel like community health workers and care navigators to support patients who have unmet SDOH needs that affect the diagnosis and treatment of their medical problems and when certain patients with high-risk conditions need assistance connecting with appropriate clinical and other resources.</a:t>
            </a:r>
          </a:p>
          <a:p>
            <a:pPr marL="548640">
              <a:lnSpc>
                <a:spcPct val="120000"/>
              </a:lnSpc>
            </a:pPr>
            <a:r>
              <a:rPr lang="en-US" dirty="0"/>
              <a:t>We also finalized a new set of additional PIN codes that practitioners may bill when specifically supervising auxiliary personnel such as peer support specialists to support patients with behavioral health conditions that meet the qualifications of a serious, high-risk illness as outlined in PIN. </a:t>
            </a:r>
          </a:p>
        </p:txBody>
      </p:sp>
      <p:sp>
        <p:nvSpPr>
          <p:cNvPr id="3" name="Slide Number Placeholder 2">
            <a:extLst>
              <a:ext uri="{FF2B5EF4-FFF2-40B4-BE49-F238E27FC236}">
                <a16:creationId xmlns:a16="http://schemas.microsoft.com/office/drawing/2014/main" id="{2643C8DE-727D-4EDD-77E6-9751B12A9DAB}"/>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Tree>
    <p:custDataLst>
      <p:tags r:id="rId1"/>
    </p:custDataLst>
    <p:extLst>
      <p:ext uri="{BB962C8B-B14F-4D97-AF65-F5344CB8AC3E}">
        <p14:creationId xmlns:p14="http://schemas.microsoft.com/office/powerpoint/2010/main" val="2953026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CCD14-BF2A-3155-F44D-4A84200D628A}"/>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1DC47555-E70F-7C7C-0ED1-95845C485794}"/>
              </a:ext>
            </a:extLst>
          </p:cNvPr>
          <p:cNvSpPr>
            <a:spLocks noGrp="1"/>
          </p:cNvSpPr>
          <p:nvPr>
            <p:ph type="title"/>
          </p:nvPr>
        </p:nvSpPr>
        <p:spPr/>
        <p:txBody>
          <a:bodyPr>
            <a:normAutofit/>
          </a:bodyPr>
          <a:lstStyle/>
          <a:p>
            <a:pPr algn="l"/>
            <a:r>
              <a:rPr lang="en-US" dirty="0">
                <a:latin typeface="+mn-lt"/>
              </a:rPr>
              <a:t>Principal Illness Navigation Services</a:t>
            </a:r>
            <a:endParaRPr lang="en-US" b="1" i="0" dirty="0">
              <a:effectLst/>
              <a:latin typeface="+mn-lt"/>
            </a:endParaRPr>
          </a:p>
        </p:txBody>
      </p:sp>
      <p:sp>
        <p:nvSpPr>
          <p:cNvPr id="5" name="Text Placeholder 4">
            <a:extLst>
              <a:ext uri="{FF2B5EF4-FFF2-40B4-BE49-F238E27FC236}">
                <a16:creationId xmlns:a16="http://schemas.microsoft.com/office/drawing/2014/main" id="{1060A05C-777B-2DAA-1D36-8D3101B6DACD}"/>
              </a:ext>
            </a:extLst>
          </p:cNvPr>
          <p:cNvSpPr>
            <a:spLocks noGrp="1"/>
          </p:cNvSpPr>
          <p:nvPr>
            <p:ph idx="1"/>
          </p:nvPr>
        </p:nvSpPr>
        <p:spPr>
          <a:xfrm>
            <a:off x="838200" y="1422039"/>
            <a:ext cx="10515600" cy="4351338"/>
          </a:xfrm>
        </p:spPr>
        <p:txBody>
          <a:bodyPr/>
          <a:lstStyle/>
          <a:p>
            <a:pPr>
              <a:buFont typeface="Wingdings" panose="05000000000000000000" pitchFamily="2" charset="2"/>
              <a:buChar char="§"/>
            </a:pPr>
            <a:r>
              <a:rPr lang="en-US" sz="2000" b="0" i="0" dirty="0">
                <a:solidFill>
                  <a:srgbClr val="404040"/>
                </a:solidFill>
                <a:effectLst/>
                <a:latin typeface="+mn-lt"/>
              </a:rPr>
              <a:t>Principal illness navigation is a type of care management that helps patients understand their serious medical condition or diagnosis and guides them through the health care system.</a:t>
            </a:r>
          </a:p>
          <a:p>
            <a:pPr algn="l">
              <a:buFont typeface="Wingdings" panose="05000000000000000000" pitchFamily="2" charset="2"/>
              <a:buChar char="§"/>
            </a:pPr>
            <a:r>
              <a:rPr lang="en-US" b="0" i="0" dirty="0">
                <a:solidFill>
                  <a:srgbClr val="404040"/>
                </a:solidFill>
                <a:effectLst/>
                <a:latin typeface="+mn-lt"/>
              </a:rPr>
              <a:t>Medicare Part B covers principal illness navigation services if you have a serious condition that’s expected to last at least 3 months (like cancer, HIV, or substance use disorder) and puts you at a high risk for one or more of the following:</a:t>
            </a:r>
          </a:p>
          <a:p>
            <a:pPr lvl="1">
              <a:buFontTx/>
              <a:buChar char="―"/>
            </a:pPr>
            <a:r>
              <a:rPr lang="en-US" b="0" i="0" dirty="0">
                <a:solidFill>
                  <a:srgbClr val="404040"/>
                </a:solidFill>
                <a:effectLst/>
                <a:latin typeface="+mn-lt"/>
              </a:rPr>
              <a:t>Hospitalization</a:t>
            </a:r>
          </a:p>
          <a:p>
            <a:pPr lvl="1">
              <a:buFontTx/>
              <a:buChar char="―"/>
            </a:pPr>
            <a:r>
              <a:rPr lang="en-US" b="0" i="0" dirty="0">
                <a:solidFill>
                  <a:srgbClr val="404040"/>
                </a:solidFill>
                <a:effectLst/>
                <a:latin typeface="+mn-lt"/>
              </a:rPr>
              <a:t>Nursing home placement</a:t>
            </a:r>
          </a:p>
          <a:p>
            <a:pPr lvl="1">
              <a:buFontTx/>
              <a:buChar char="―"/>
            </a:pPr>
            <a:r>
              <a:rPr lang="en-US" b="0" i="0" dirty="0">
                <a:solidFill>
                  <a:srgbClr val="404040"/>
                </a:solidFill>
                <a:effectLst/>
                <a:latin typeface="+mn-lt"/>
              </a:rPr>
              <a:t>A sudden worsening of preexisting symptoms</a:t>
            </a:r>
          </a:p>
          <a:p>
            <a:pPr lvl="1">
              <a:buFontTx/>
              <a:buChar char="―"/>
            </a:pPr>
            <a:r>
              <a:rPr lang="en-US" b="0" i="0" dirty="0">
                <a:solidFill>
                  <a:srgbClr val="404040"/>
                </a:solidFill>
                <a:effectLst/>
                <a:latin typeface="+mn-lt"/>
              </a:rPr>
              <a:t>Physical or mental decline</a:t>
            </a:r>
          </a:p>
          <a:p>
            <a:pPr lvl="1">
              <a:buFontTx/>
              <a:buChar char="―"/>
            </a:pPr>
            <a:r>
              <a:rPr lang="en-US" b="0" i="0" dirty="0">
                <a:solidFill>
                  <a:srgbClr val="404040"/>
                </a:solidFill>
                <a:effectLst/>
                <a:latin typeface="+mn-lt"/>
              </a:rPr>
              <a:t>Death</a:t>
            </a:r>
          </a:p>
          <a:p>
            <a:pPr>
              <a:buFont typeface="Wingdings" panose="05000000000000000000" pitchFamily="2" charset="2"/>
              <a:buChar char="§"/>
            </a:pPr>
            <a:r>
              <a:rPr lang="en-US" b="0" i="0" dirty="0">
                <a:solidFill>
                  <a:srgbClr val="404040"/>
                </a:solidFill>
                <a:effectLst/>
                <a:latin typeface="+mn-lt"/>
              </a:rPr>
              <a:t>You must have an initial visit with your doctor or other health care provider before you can start getting principal illness navigation services. </a:t>
            </a:r>
          </a:p>
          <a:p>
            <a:pPr algn="l">
              <a:buFont typeface="Wingdings" panose="05000000000000000000" pitchFamily="2" charset="2"/>
              <a:buChar char="§"/>
            </a:pPr>
            <a:r>
              <a:rPr lang="en-US" b="0" i="0" dirty="0">
                <a:solidFill>
                  <a:srgbClr val="404040"/>
                </a:solidFill>
                <a:effectLst/>
                <a:latin typeface="+mn-lt"/>
              </a:rPr>
              <a:t>After you meet the Part B deductible, you pay 20% of the Medicare-approved amount.</a:t>
            </a:r>
          </a:p>
          <a:p>
            <a:pPr>
              <a:buFont typeface="Wingdings" panose="05000000000000000000" pitchFamily="2" charset="2"/>
              <a:buChar char="§"/>
            </a:pPr>
            <a:endParaRPr lang="en-US" b="0" i="0" dirty="0">
              <a:solidFill>
                <a:srgbClr val="404040"/>
              </a:solidFill>
              <a:effectLst/>
              <a:latin typeface="Rubik"/>
            </a:endParaRPr>
          </a:p>
          <a:p>
            <a:endParaRPr lang="en-US" sz="2400" dirty="0">
              <a:latin typeface="+mn-lt"/>
            </a:endParaRPr>
          </a:p>
        </p:txBody>
      </p:sp>
      <p:sp>
        <p:nvSpPr>
          <p:cNvPr id="2" name="Slide Number Placeholder 1">
            <a:extLst>
              <a:ext uri="{FF2B5EF4-FFF2-40B4-BE49-F238E27FC236}">
                <a16:creationId xmlns:a16="http://schemas.microsoft.com/office/drawing/2014/main" id="{5E782CE7-EE57-9985-FC4E-2043FB1AB4FD}"/>
              </a:ext>
            </a:extLst>
          </p:cNvPr>
          <p:cNvSpPr>
            <a:spLocks noGrp="1"/>
          </p:cNvSpPr>
          <p:nvPr>
            <p:ph type="sldNum" sz="quarter" idx="12"/>
          </p:nvPr>
        </p:nvSpPr>
        <p:spPr/>
        <p:txBody>
          <a:bodyPr/>
          <a:lstStyle/>
          <a:p>
            <a:fld id="{200CA8EA-3E88-1E47-9B86-CBF89577D921}" type="slidenum">
              <a:rPr lang="en-US" smtClean="0"/>
              <a:t>9</a:t>
            </a:fld>
            <a:endParaRPr lang="en-US" dirty="0"/>
          </a:p>
        </p:txBody>
      </p:sp>
    </p:spTree>
    <p:extLst>
      <p:ext uri="{BB962C8B-B14F-4D97-AF65-F5344CB8AC3E}">
        <p14:creationId xmlns:p14="http://schemas.microsoft.com/office/powerpoint/2010/main" val="2773410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009192"/>
      </a:accent1>
      <a:accent2>
        <a:srgbClr val="84CFEE"/>
      </a:accent2>
      <a:accent3>
        <a:srgbClr val="A5A5A5"/>
      </a:accent3>
      <a:accent4>
        <a:srgbClr val="FFFF00"/>
      </a:accent4>
      <a:accent5>
        <a:srgbClr val="5B9BD5"/>
      </a:accent5>
      <a:accent6>
        <a:srgbClr val="0053A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S basic powerpoint-test" id="{5F5AD417-1CFB-2C48-9E54-F89D1D39AF24}" vid="{D56A1F97-F3C3-7443-8F2B-179F3CEAFDD0}"/>
    </a:ext>
  </a:extLst>
</a:theme>
</file>

<file path=ppt/theme/theme2.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MS basic powerpoint-test" id="{5F5AD417-1CFB-2C48-9E54-F89D1D39AF24}" vid="{2751A2BD-7320-ED43-89E2-C185166E18A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haredContentType xmlns="Microsoft.SharePoint.Taxonomy.ContentTypeSync" SourceId="86a8e296-5f29-4af2-954b-0de0d1e1f8bc"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FDC2B3A88F40994F851857A70058AA75" ma:contentTypeVersion="7" ma:contentTypeDescription="Create a new document." ma:contentTypeScope="" ma:versionID="bd3aa0bdf66bc3c3a80d2eab90cafd7b">
  <xsd:schema xmlns:xsd="http://www.w3.org/2001/XMLSchema" xmlns:xs="http://www.w3.org/2001/XMLSchema" xmlns:p="http://schemas.microsoft.com/office/2006/metadata/properties" xmlns:ns2="016ab9f1-db44-46aa-8910-dc4c3c3fa170" targetNamespace="http://schemas.microsoft.com/office/2006/metadata/properties" ma:root="true" ma:fieldsID="a4a8447a2ac24adb47f1ed43dfce2d7c" ns2:_="">
    <xsd:import namespace="016ab9f1-db44-46aa-8910-dc4c3c3fa17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6ab9f1-db44-46aa-8910-dc4c3c3fa17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8585D8-1A2F-4D6A-904F-3F0EA8E7371A}">
  <ds:schemaRefs>
    <ds:schemaRef ds:uri="http://schemas.openxmlformats.org/package/2006/metadata/core-properties"/>
    <ds:schemaRef ds:uri="http://purl.org/dc/terms/"/>
    <ds:schemaRef ds:uri="016ab9f1-db44-46aa-8910-dc4c3c3fa170"/>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57AF2E2-EAAC-4EB4-87A7-E1ECD4CB5BD7}">
  <ds:schemaRefs>
    <ds:schemaRef ds:uri="Microsoft.SharePoint.Taxonomy.ContentTypeSync"/>
  </ds:schemaRefs>
</ds:datastoreItem>
</file>

<file path=customXml/itemProps3.xml><?xml version="1.0" encoding="utf-8"?>
<ds:datastoreItem xmlns:ds="http://schemas.openxmlformats.org/officeDocument/2006/customXml" ds:itemID="{CF553A44-90F8-40B2-99BC-1ADD6C413268}">
  <ds:schemaRefs>
    <ds:schemaRef ds:uri="http://schemas.microsoft.com/sharepoint/v3/contenttype/forms"/>
  </ds:schemaRefs>
</ds:datastoreItem>
</file>

<file path=customXml/itemProps4.xml><?xml version="1.0" encoding="utf-8"?>
<ds:datastoreItem xmlns:ds="http://schemas.openxmlformats.org/officeDocument/2006/customXml" ds:itemID="{0AD32CB2-C999-4776-ACBB-06D04B340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6ab9f1-db44-46aa-8910-dc4c3c3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20955</TotalTime>
  <Words>3687</Words>
  <Application>Microsoft Macintosh PowerPoint</Application>
  <PresentationFormat>Widescreen</PresentationFormat>
  <Paragraphs>203</Paragraphs>
  <Slides>16</Slides>
  <Notes>15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16</vt:i4>
      </vt:variant>
    </vt:vector>
  </HeadingPairs>
  <TitlesOfParts>
    <vt:vector size="31" baseType="lpstr">
      <vt:lpstr>Malgun Gothic</vt:lpstr>
      <vt:lpstr>Aptos</vt:lpstr>
      <vt:lpstr>Arial</vt:lpstr>
      <vt:lpstr>Calibri</vt:lpstr>
      <vt:lpstr>Constantia</vt:lpstr>
      <vt:lpstr>Courier New</vt:lpstr>
      <vt:lpstr>Muli</vt:lpstr>
      <vt:lpstr>Rubik</vt:lpstr>
      <vt:lpstr>Segoe UI</vt:lpstr>
      <vt:lpstr>Symbol</vt:lpstr>
      <vt:lpstr>Times New Roman</vt:lpstr>
      <vt:lpstr>Wingdings</vt:lpstr>
      <vt:lpstr>Office Theme</vt:lpstr>
      <vt:lpstr>9_Custom Design</vt:lpstr>
      <vt:lpstr>Custom Design</vt:lpstr>
      <vt:lpstr>Medicare &amp; Behavioral Health Benefits</vt:lpstr>
      <vt:lpstr>Disclaimer</vt:lpstr>
      <vt:lpstr>Medicare Annual Enrollment Period </vt:lpstr>
      <vt:lpstr>Mental Health Outpatient Mental Health Care: Practitioners </vt:lpstr>
      <vt:lpstr>Mental Health New in CY 2024: Marriage &amp; Family Therapists and Mental Health Counselors </vt:lpstr>
      <vt:lpstr>2024 Physician Fee Schedule: Health Equity (1 of 3)</vt:lpstr>
      <vt:lpstr>2024 Physician Fee Schedule: Health Equity (2 of 3)</vt:lpstr>
      <vt:lpstr>2024 Physician Fee Schedule: Health Equity (3 of 3)</vt:lpstr>
      <vt:lpstr>Principal Illness Navigation Services</vt:lpstr>
      <vt:lpstr>How to Bill Medicare </vt:lpstr>
      <vt:lpstr>Resources </vt:lpstr>
      <vt:lpstr>PowerPoint Presentation</vt:lpstr>
      <vt:lpstr>Presentation Feedback</vt:lpstr>
      <vt:lpstr>Q&amp;A</vt:lpstr>
      <vt:lpstr>Presentation Feedback</vt:lpstr>
      <vt:lpstr>Contact Info</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CMS-PPT-Template-Yellow-Blue-Bars</dc:title>
  <dc:subject/>
  <dc:creator>CMS MultimediaServices</dc:creator>
  <cp:keywords/>
  <dc:description/>
  <cp:lastModifiedBy>Mohammed Hussain</cp:lastModifiedBy>
  <cp:revision>546</cp:revision>
  <cp:lastPrinted>2023-09-12T17:46:21Z</cp:lastPrinted>
  <dcterms:created xsi:type="dcterms:W3CDTF">2020-01-29T15:05:23Z</dcterms:created>
  <dcterms:modified xsi:type="dcterms:W3CDTF">2025-04-18T16:03:51Z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0x010100FDC2B3A88F40994F851857A70058AA75</vt:lpwstr>
  </property>
  <property fmtid="{D5CDD505-2E9C-101B-9397-08002B2CF9AE}" pid="3" name="TaxKeyword">
    <vt:lpwstr/>
  </property>
</Properties>
</file>